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1" r:id="rId3"/>
    <p:sldId id="264" r:id="rId4"/>
    <p:sldId id="258" r:id="rId5"/>
    <p:sldId id="260" r:id="rId6"/>
    <p:sldId id="262" r:id="rId7"/>
    <p:sldId id="263" r:id="rId8"/>
    <p:sldId id="256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81BD8-A2C0-49FE-B7C1-65F1B1FA60DD}" type="datetimeFigureOut">
              <a:rPr lang="nl-NL" smtClean="0"/>
              <a:pPr/>
              <a:t>31-1-2020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E9A2D-2CC6-4D9F-B190-F0362C2562B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9A2D-2CC6-4D9F-B190-F0362C2562B5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9A2D-2CC6-4D9F-B190-F0362C2562B5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9A2D-2CC6-4D9F-B190-F0362C2562B5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9A2D-2CC6-4D9F-B190-F0362C2562B5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9A2D-2CC6-4D9F-B190-F0362C2562B5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9A2D-2CC6-4D9F-B190-F0362C2562B5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9A2D-2CC6-4D9F-B190-F0362C2562B5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9A2D-2CC6-4D9F-B190-F0362C2562B5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D62B-8E2B-4B54-8C4E-A672B9F6E261}" type="datetimeFigureOut">
              <a:rPr lang="nl-NL" smtClean="0"/>
              <a:pPr/>
              <a:t>31-1-2020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149-8B42-42F3-9295-D5E5252EF9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D62B-8E2B-4B54-8C4E-A672B9F6E261}" type="datetimeFigureOut">
              <a:rPr lang="nl-NL" smtClean="0"/>
              <a:pPr/>
              <a:t>31-1-2020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149-8B42-42F3-9295-D5E5252EF9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D62B-8E2B-4B54-8C4E-A672B9F6E261}" type="datetimeFigureOut">
              <a:rPr lang="nl-NL" smtClean="0"/>
              <a:pPr/>
              <a:t>31-1-2020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149-8B42-42F3-9295-D5E5252EF9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D62B-8E2B-4B54-8C4E-A672B9F6E261}" type="datetimeFigureOut">
              <a:rPr lang="nl-NL" smtClean="0"/>
              <a:pPr/>
              <a:t>31-1-2020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149-8B42-42F3-9295-D5E5252EF9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D62B-8E2B-4B54-8C4E-A672B9F6E261}" type="datetimeFigureOut">
              <a:rPr lang="nl-NL" smtClean="0"/>
              <a:pPr/>
              <a:t>31-1-2020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149-8B42-42F3-9295-D5E5252EF9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D62B-8E2B-4B54-8C4E-A672B9F6E261}" type="datetimeFigureOut">
              <a:rPr lang="nl-NL" smtClean="0"/>
              <a:pPr/>
              <a:t>31-1-2020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149-8B42-42F3-9295-D5E5252EF9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D62B-8E2B-4B54-8C4E-A672B9F6E261}" type="datetimeFigureOut">
              <a:rPr lang="nl-NL" smtClean="0"/>
              <a:pPr/>
              <a:t>31-1-2020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149-8B42-42F3-9295-D5E5252EF9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D62B-8E2B-4B54-8C4E-A672B9F6E261}" type="datetimeFigureOut">
              <a:rPr lang="nl-NL" smtClean="0"/>
              <a:pPr/>
              <a:t>31-1-2020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149-8B42-42F3-9295-D5E5252EF9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D62B-8E2B-4B54-8C4E-A672B9F6E261}" type="datetimeFigureOut">
              <a:rPr lang="nl-NL" smtClean="0"/>
              <a:pPr/>
              <a:t>31-1-2020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149-8B42-42F3-9295-D5E5252EF9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D62B-8E2B-4B54-8C4E-A672B9F6E261}" type="datetimeFigureOut">
              <a:rPr lang="nl-NL" smtClean="0"/>
              <a:pPr/>
              <a:t>31-1-2020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149-8B42-42F3-9295-D5E5252EF9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6D62B-8E2B-4B54-8C4E-A672B9F6E261}" type="datetimeFigureOut">
              <a:rPr lang="nl-NL" smtClean="0"/>
              <a:pPr/>
              <a:t>31-1-2020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1149-8B42-42F3-9295-D5E5252EF9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6D62B-8E2B-4B54-8C4E-A672B9F6E261}" type="datetimeFigureOut">
              <a:rPr lang="nl-NL" smtClean="0"/>
              <a:pPr/>
              <a:t>31-1-2020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B1149-8B42-42F3-9295-D5E5252EF93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hyperlink" Target="mailto:info@stichtingora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2009gezinBewerktlic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1286" y="1196752"/>
            <a:ext cx="6432714" cy="482453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2106982" cy="24482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nl-NL" sz="3200" b="1" dirty="0" smtClean="0"/>
              <a:t>Ouders   kunnen niet rondkomen</a:t>
            </a:r>
            <a:endParaRPr lang="nl-NL" sz="3200" b="1" dirty="0"/>
          </a:p>
        </p:txBody>
      </p:sp>
      <p:sp>
        <p:nvSpPr>
          <p:cNvPr id="8" name="Rechthoek 7"/>
          <p:cNvSpPr/>
          <p:nvPr/>
        </p:nvSpPr>
        <p:spPr>
          <a:xfrm>
            <a:off x="467544" y="5877272"/>
            <a:ext cx="2448272" cy="9807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ORA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6093296"/>
            <a:ext cx="1152128" cy="5995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39552" y="0"/>
            <a:ext cx="2376264" cy="227754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Arial Narrow" pitchFamily="34" charset="0"/>
              </a:rPr>
              <a:t>Geef een gezin 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Arial Narrow" pitchFamily="34" charset="0"/>
              </a:rPr>
              <a:t>te eten</a:t>
            </a: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SC08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0"/>
            <a:ext cx="5143500" cy="68580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39552" y="2636912"/>
            <a:ext cx="2088232" cy="25237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Soms is er dagenlang alleen maar  ‘</a:t>
            </a:r>
            <a:r>
              <a:rPr lang="nl-NL" sz="2800" b="1" dirty="0" err="1" smtClean="0"/>
              <a:t>aardappel-soep</a:t>
            </a:r>
            <a:r>
              <a:rPr lang="nl-NL" sz="2800" b="1" dirty="0" smtClean="0"/>
              <a:t>’</a:t>
            </a:r>
          </a:p>
          <a:p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467544" y="5877272"/>
            <a:ext cx="2448272" cy="9807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ORA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6093296"/>
            <a:ext cx="1152128" cy="5995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39552" y="0"/>
            <a:ext cx="2376264" cy="227754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Arial Narrow" pitchFamily="34" charset="0"/>
              </a:rPr>
              <a:t>Geef een gezin 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Arial Narrow" pitchFamily="34" charset="0"/>
              </a:rPr>
              <a:t>te eten</a:t>
            </a: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G_1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76672"/>
            <a:ext cx="7488832" cy="561662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67544" y="5877272"/>
            <a:ext cx="2448272" cy="9807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ORA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6162244"/>
            <a:ext cx="1152128" cy="599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467544" y="2625800"/>
            <a:ext cx="2376264" cy="29546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Een groente-</a:t>
            </a:r>
          </a:p>
          <a:p>
            <a:r>
              <a:rPr lang="nl-NL" sz="2800" b="1" dirty="0" smtClean="0"/>
              <a:t>zadenpakket met </a:t>
            </a:r>
            <a:r>
              <a:rPr lang="nl-NL" sz="2800" b="1" dirty="0" smtClean="0"/>
              <a:t>7 </a:t>
            </a:r>
            <a:r>
              <a:rPr lang="nl-NL" sz="2800" b="1" dirty="0" smtClean="0"/>
              <a:t>verschillende zaden helpt  een arm gezin.</a:t>
            </a:r>
          </a:p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539552" y="0"/>
            <a:ext cx="2376264" cy="227754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Arial Narrow" pitchFamily="34" charset="0"/>
              </a:rPr>
              <a:t>Geef een gezin 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Arial Narrow" pitchFamily="34" charset="0"/>
              </a:rPr>
              <a:t>te eten</a:t>
            </a: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2016-05-01_153.JPG"/>
          <p:cNvPicPr>
            <a:picLocks noChangeAspect="1"/>
          </p:cNvPicPr>
          <p:nvPr/>
        </p:nvPicPr>
        <p:blipFill>
          <a:blip r:embed="rId3" cstate="print"/>
          <a:srcRect r="24428"/>
          <a:stretch>
            <a:fillRect/>
          </a:stretch>
        </p:blipFill>
        <p:spPr>
          <a:xfrm>
            <a:off x="0" y="1988840"/>
            <a:ext cx="4788024" cy="4223810"/>
          </a:xfrm>
          <a:prstGeom prst="rect">
            <a:avLst/>
          </a:prstGeom>
        </p:spPr>
      </p:pic>
      <p:pic>
        <p:nvPicPr>
          <p:cNvPr id="12" name="Afbeelding 11" descr="2016-05-01_1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4572000" cy="6858001"/>
          </a:xfrm>
          <a:prstGeom prst="rect">
            <a:avLst/>
          </a:prstGeom>
        </p:spPr>
      </p:pic>
      <p:pic>
        <p:nvPicPr>
          <p:cNvPr id="10" name="Afbeelding 9" descr="ORA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6093296"/>
            <a:ext cx="1152128" cy="599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2592288" cy="7829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nl-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Zaaien maar! </a:t>
            </a:r>
            <a:br>
              <a:rPr lang="nl-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 tuin of.... </a:t>
            </a:r>
            <a:endParaRPr lang="nl-N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hthoek 14"/>
          <p:cNvSpPr/>
          <p:nvPr/>
        </p:nvSpPr>
        <p:spPr>
          <a:xfrm>
            <a:off x="467544" y="5877272"/>
            <a:ext cx="2448272" cy="9807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539552" y="0"/>
            <a:ext cx="2376264" cy="227754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Arial Narrow" pitchFamily="34" charset="0"/>
              </a:rPr>
              <a:t>Geef een gezin 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Arial Narrow" pitchFamily="34" charset="0"/>
              </a:rPr>
              <a:t>te eten</a:t>
            </a: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DSC036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244" y="1556792"/>
            <a:ext cx="6804756" cy="453650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467544" y="3284984"/>
            <a:ext cx="187220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... in huis </a:t>
            </a:r>
            <a:endParaRPr lang="nl-NL" sz="2400" b="1" dirty="0"/>
          </a:p>
        </p:txBody>
      </p:sp>
      <p:sp>
        <p:nvSpPr>
          <p:cNvPr id="10" name="Rechthoek 9"/>
          <p:cNvSpPr/>
          <p:nvPr/>
        </p:nvSpPr>
        <p:spPr>
          <a:xfrm>
            <a:off x="467544" y="5877272"/>
            <a:ext cx="2448272" cy="9807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ORA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6093296"/>
            <a:ext cx="1152128" cy="5995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39552" y="0"/>
            <a:ext cx="2376264" cy="227754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Arial Narrow" pitchFamily="34" charset="0"/>
              </a:rPr>
              <a:t>Geef een gezin 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Arial Narrow" pitchFamily="34" charset="0"/>
              </a:rPr>
              <a:t>te eten</a:t>
            </a: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20150628_142357.jpg"/>
          <p:cNvPicPr>
            <a:picLocks noChangeAspect="1"/>
          </p:cNvPicPr>
          <p:nvPr/>
        </p:nvPicPr>
        <p:blipFill>
          <a:blip r:embed="rId3" cstate="print"/>
          <a:srcRect l="8119" r="14748"/>
          <a:stretch>
            <a:fillRect/>
          </a:stretch>
        </p:blipFill>
        <p:spPr>
          <a:xfrm>
            <a:off x="2688312" y="548680"/>
            <a:ext cx="2736304" cy="5832648"/>
          </a:xfrm>
          <a:prstGeom prst="rect">
            <a:avLst/>
          </a:prstGeom>
        </p:spPr>
      </p:pic>
      <p:pic>
        <p:nvPicPr>
          <p:cNvPr id="15" name="Tijdelijke aanduiding voor inhoud 14" descr="IMG_20140102_06023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3592"/>
          <a:stretch>
            <a:fillRect/>
          </a:stretch>
        </p:blipFill>
        <p:spPr>
          <a:xfrm>
            <a:off x="5532536" y="548680"/>
            <a:ext cx="3779912" cy="5832648"/>
          </a:xfrm>
        </p:spPr>
      </p:pic>
      <p:sp>
        <p:nvSpPr>
          <p:cNvPr id="9" name="Rechthoek 8"/>
          <p:cNvSpPr/>
          <p:nvPr/>
        </p:nvSpPr>
        <p:spPr>
          <a:xfrm>
            <a:off x="467544" y="5877272"/>
            <a:ext cx="2448272" cy="9807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ORA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8344" y="6093296"/>
            <a:ext cx="1152128" cy="599500"/>
          </a:xfrm>
          <a:prstGeom prst="rect">
            <a:avLst/>
          </a:prstGeom>
        </p:spPr>
      </p:pic>
      <p:sp>
        <p:nvSpPr>
          <p:cNvPr id="19" name="Titel 1"/>
          <p:cNvSpPr txBox="1">
            <a:spLocks/>
          </p:cNvSpPr>
          <p:nvPr/>
        </p:nvSpPr>
        <p:spPr>
          <a:xfrm>
            <a:off x="539552" y="2240776"/>
            <a:ext cx="2016224" cy="3528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groente- tuin bijhouden:</a:t>
            </a:r>
            <a:r>
              <a:rPr kumimoji="0" lang="nl-NL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nl-NL" sz="28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iedereen helpt mee.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39552" y="0"/>
            <a:ext cx="2376264" cy="227754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Arial Narrow" pitchFamily="34" charset="0"/>
              </a:rPr>
              <a:t>Geef een gezin 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Arial Narrow" pitchFamily="34" charset="0"/>
              </a:rPr>
              <a:t>te eten</a:t>
            </a: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IMG_20140102_055926.jpg"/>
          <p:cNvPicPr>
            <a:picLocks noChangeAspect="1"/>
          </p:cNvPicPr>
          <p:nvPr/>
        </p:nvPicPr>
        <p:blipFill>
          <a:blip r:embed="rId3" cstate="print"/>
          <a:srcRect l="24194" r="11291" b="2016"/>
          <a:stretch>
            <a:fillRect/>
          </a:stretch>
        </p:blipFill>
        <p:spPr>
          <a:xfrm>
            <a:off x="2123728" y="404664"/>
            <a:ext cx="2880320" cy="5832649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95536" y="2276872"/>
            <a:ext cx="2016224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 dan:  </a:t>
            </a:r>
            <a:br>
              <a:rPr lang="nl-NL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nl-NL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 oogst!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9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Daarna  inmaken voor de winter.</a:t>
            </a:r>
            <a:endParaRPr kumimoji="0" lang="nl-NL" sz="29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67544" y="5877272"/>
            <a:ext cx="2520280" cy="9807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ORA-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6093296"/>
            <a:ext cx="1152128" cy="599500"/>
          </a:xfrm>
          <a:prstGeom prst="rect">
            <a:avLst/>
          </a:prstGeom>
        </p:spPr>
      </p:pic>
      <p:pic>
        <p:nvPicPr>
          <p:cNvPr id="14" name="Afbeelding 13" descr="IMG_0918.JPG"/>
          <p:cNvPicPr>
            <a:picLocks noChangeAspect="1"/>
          </p:cNvPicPr>
          <p:nvPr/>
        </p:nvPicPr>
        <p:blipFill>
          <a:blip r:embed="rId5" cstate="print"/>
          <a:srcRect l="9027"/>
          <a:stretch>
            <a:fillRect/>
          </a:stretch>
        </p:blipFill>
        <p:spPr>
          <a:xfrm>
            <a:off x="5148064" y="404664"/>
            <a:ext cx="3995936" cy="585665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39552" y="0"/>
            <a:ext cx="2376264" cy="227754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Arial Narrow" pitchFamily="34" charset="0"/>
              </a:rPr>
              <a:t>Geef een gezin 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Arial Narrow" pitchFamily="34" charset="0"/>
              </a:rPr>
              <a:t>te eten</a:t>
            </a: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vak 18"/>
          <p:cNvSpPr txBox="1"/>
          <p:nvPr/>
        </p:nvSpPr>
        <p:spPr>
          <a:xfrm>
            <a:off x="539552" y="0"/>
            <a:ext cx="2376264" cy="424731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Arial Narrow" pitchFamily="34" charset="0"/>
              </a:rPr>
              <a:t>Geef een gezin </a:t>
            </a:r>
          </a:p>
          <a:p>
            <a:pPr algn="ctr"/>
            <a:r>
              <a:rPr lang="nl-NL" sz="3200" dirty="0" smtClean="0">
                <a:solidFill>
                  <a:schemeClr val="bg1"/>
                </a:solidFill>
                <a:latin typeface="Arial Narrow" pitchFamily="34" charset="0"/>
              </a:rPr>
              <a:t>te eten</a:t>
            </a:r>
          </a:p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467544" y="5877272"/>
            <a:ext cx="2448272" cy="9807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ORA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093296"/>
            <a:ext cx="1152128" cy="599500"/>
          </a:xfrm>
          <a:prstGeom prst="rect">
            <a:avLst/>
          </a:prstGeom>
        </p:spPr>
      </p:pic>
      <p:sp>
        <p:nvSpPr>
          <p:cNvPr id="5" name="Tekstvak 8"/>
          <p:cNvSpPr txBox="1">
            <a:spLocks noChangeArrowheads="1"/>
          </p:cNvSpPr>
          <p:nvPr/>
        </p:nvSpPr>
        <p:spPr bwMode="auto">
          <a:xfrm>
            <a:off x="3203848" y="6381328"/>
            <a:ext cx="3744416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altLang="nl-NL" sz="1400" dirty="0" smtClean="0">
                <a:latin typeface="Trebuchet MS" pitchFamily="34" charset="0"/>
                <a:hlinkClick r:id="rId4"/>
              </a:rPr>
              <a:t>info@</a:t>
            </a:r>
            <a:r>
              <a:rPr lang="nl-NL" altLang="nl-NL" sz="1400" dirty="0" err="1" smtClean="0">
                <a:latin typeface="Trebuchet MS" pitchFamily="34" charset="0"/>
                <a:hlinkClick r:id="rId4"/>
              </a:rPr>
              <a:t>stichtingora.nl</a:t>
            </a:r>
            <a:r>
              <a:rPr lang="nl-NL" altLang="nl-NL" sz="1400" dirty="0" smtClean="0">
                <a:latin typeface="Trebuchet MS" pitchFamily="34" charset="0"/>
              </a:rPr>
              <a:t> ●  </a:t>
            </a:r>
            <a:r>
              <a:rPr lang="nl-NL" altLang="nl-NL" sz="1400" dirty="0" err="1" smtClean="0">
                <a:latin typeface="Trebuchet MS" pitchFamily="34" charset="0"/>
              </a:rPr>
              <a:t>www.stichtingora.nl</a:t>
            </a:r>
            <a:endParaRPr lang="nl-NL" altLang="nl-NL" sz="1400" dirty="0">
              <a:latin typeface="Trebuchet MS" pitchFamily="34" charset="0"/>
            </a:endParaRPr>
          </a:p>
        </p:txBody>
      </p:sp>
      <p:pic>
        <p:nvPicPr>
          <p:cNvPr id="6" name="Picture 2" descr="http://3.bp.blogspot.com/-UkQkxEEyHI4/VH6kzJHcP1I/AAAAAAAAAIQ/Qe3DFVR7Xv4/s1600/facebook-f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6382" y="6152947"/>
            <a:ext cx="417512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ORA-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093296"/>
            <a:ext cx="1152128" cy="59950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539552" y="3284984"/>
            <a:ext cx="25202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</a:rPr>
              <a:t>Help mee!</a:t>
            </a:r>
            <a:r>
              <a:rPr lang="nl-NL" sz="4800" b="1" dirty="0" smtClean="0"/>
              <a:t/>
            </a:r>
            <a:br>
              <a:rPr lang="nl-NL" sz="4800" b="1" dirty="0" smtClean="0"/>
            </a:b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539552" y="5949280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altLang="nl-NL" sz="1600" dirty="0" smtClean="0">
                <a:latin typeface="Trebuchet MS" pitchFamily="34" charset="0"/>
              </a:rPr>
              <a:t>Westeinde 102  </a:t>
            </a:r>
            <a:br>
              <a:rPr lang="nl-NL" altLang="nl-NL" sz="1600" dirty="0" smtClean="0">
                <a:latin typeface="Trebuchet MS" pitchFamily="34" charset="0"/>
              </a:rPr>
            </a:br>
            <a:r>
              <a:rPr lang="nl-NL" altLang="nl-NL" sz="1600" dirty="0" smtClean="0">
                <a:latin typeface="Trebuchet MS" pitchFamily="34" charset="0"/>
              </a:rPr>
              <a:t>7711 </a:t>
            </a:r>
            <a:r>
              <a:rPr lang="nl-NL" altLang="nl-NL" sz="1600" dirty="0" err="1" smtClean="0">
                <a:latin typeface="Trebuchet MS" pitchFamily="34" charset="0"/>
              </a:rPr>
              <a:t>CN</a:t>
            </a:r>
            <a:r>
              <a:rPr lang="nl-NL" altLang="nl-NL" sz="1600" dirty="0" smtClean="0">
                <a:latin typeface="Trebuchet MS" pitchFamily="34" charset="0"/>
              </a:rPr>
              <a:t>  Nieuwleusen </a:t>
            </a:r>
          </a:p>
          <a:p>
            <a:r>
              <a:rPr lang="nl-NL" altLang="nl-NL" sz="1600" dirty="0" smtClean="0">
                <a:latin typeface="Trebuchet MS" pitchFamily="34" charset="0"/>
              </a:rPr>
              <a:t>0529-402 906</a:t>
            </a:r>
          </a:p>
          <a:p>
            <a:endParaRPr lang="nl-NL" dirty="0"/>
          </a:p>
        </p:txBody>
      </p:sp>
      <p:pic>
        <p:nvPicPr>
          <p:cNvPr id="15" name="Afbeelding 14" descr="collectezak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1600" y="1965144"/>
            <a:ext cx="1656184" cy="1389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Afbeelding 19" descr="IMG_20140102_060042.jpg"/>
          <p:cNvPicPr>
            <a:picLocks noChangeAspect="1"/>
          </p:cNvPicPr>
          <p:nvPr/>
        </p:nvPicPr>
        <p:blipFill>
          <a:blip r:embed="rId7" cstate="print"/>
          <a:srcRect r="18794"/>
          <a:stretch>
            <a:fillRect/>
          </a:stretch>
        </p:blipFill>
        <p:spPr>
          <a:xfrm>
            <a:off x="2915816" y="476672"/>
            <a:ext cx="3528392" cy="5793296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67544" y="4221088"/>
            <a:ext cx="237626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Geef een gezin een </a:t>
            </a:r>
            <a:r>
              <a:rPr lang="nl-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groente-zadenpakket</a:t>
            </a:r>
            <a:r>
              <a:rPr lang="nl-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nl-NL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876256" y="476672"/>
            <a:ext cx="19933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b="1" dirty="0" smtClean="0">
                <a:solidFill>
                  <a:srgbClr val="FF0000"/>
                </a:solidFill>
              </a:rPr>
              <a:t>ORA stuurt groentezaden pakketten </a:t>
            </a:r>
            <a:r>
              <a:rPr lang="nl-NL" sz="2400" b="1" dirty="0" smtClean="0">
                <a:solidFill>
                  <a:srgbClr val="FF0000"/>
                </a:solidFill>
              </a:rPr>
              <a:t>o.a. naar</a:t>
            </a:r>
            <a:endParaRPr lang="nl-NL" sz="2400" b="1" dirty="0" smtClean="0">
              <a:solidFill>
                <a:srgbClr val="FF0000"/>
              </a:solidFill>
            </a:endParaRPr>
          </a:p>
          <a:p>
            <a:pPr algn="r"/>
            <a:r>
              <a:rPr lang="nl-NL" sz="2400" b="1" dirty="0" smtClean="0">
                <a:solidFill>
                  <a:srgbClr val="92D050"/>
                </a:solidFill>
              </a:rPr>
              <a:t>Rusland</a:t>
            </a:r>
          </a:p>
          <a:p>
            <a:pPr algn="r"/>
            <a:r>
              <a:rPr lang="nl-NL" sz="2400" b="1" dirty="0" smtClean="0">
                <a:solidFill>
                  <a:srgbClr val="92D050"/>
                </a:solidFill>
              </a:rPr>
              <a:t>Oekraïne Servië</a:t>
            </a:r>
          </a:p>
          <a:p>
            <a:pPr algn="r"/>
            <a:r>
              <a:rPr lang="nl-NL" sz="2400" b="1" dirty="0" smtClean="0">
                <a:solidFill>
                  <a:srgbClr val="92D050"/>
                </a:solidFill>
              </a:rPr>
              <a:t>Hongarije</a:t>
            </a:r>
          </a:p>
          <a:p>
            <a:pPr algn="r"/>
            <a:r>
              <a:rPr lang="nl-NL" sz="2400" b="1" dirty="0" smtClean="0">
                <a:solidFill>
                  <a:srgbClr val="92D050"/>
                </a:solidFill>
              </a:rPr>
              <a:t>India</a:t>
            </a:r>
            <a:endParaRPr lang="nl-NL" sz="2400" b="1" dirty="0" smtClean="0">
              <a:solidFill>
                <a:srgbClr val="92D050"/>
              </a:solidFill>
            </a:endParaRPr>
          </a:p>
          <a:p>
            <a:pPr algn="r"/>
            <a:r>
              <a:rPr lang="nl-NL" sz="2400" b="1" dirty="0" smtClean="0">
                <a:solidFill>
                  <a:srgbClr val="92D050"/>
                </a:solidFill>
              </a:rPr>
              <a:t>Letland</a:t>
            </a:r>
          </a:p>
          <a:p>
            <a:pPr algn="r"/>
            <a:r>
              <a:rPr lang="nl-NL" sz="2400" b="1" dirty="0" smtClean="0">
                <a:solidFill>
                  <a:srgbClr val="92D050"/>
                </a:solidFill>
              </a:rPr>
              <a:t>Mozambique</a:t>
            </a:r>
          </a:p>
          <a:p>
            <a:pPr algn="r"/>
            <a:r>
              <a:rPr lang="nl-NL" sz="2400" b="1" dirty="0" smtClean="0">
                <a:solidFill>
                  <a:srgbClr val="92D050"/>
                </a:solidFill>
              </a:rPr>
              <a:t>Noord-Korea</a:t>
            </a:r>
          </a:p>
          <a:p>
            <a:pPr algn="r"/>
            <a:r>
              <a:rPr lang="nl-NL" sz="2400" b="1" dirty="0" smtClean="0">
                <a:solidFill>
                  <a:srgbClr val="92D050"/>
                </a:solidFill>
              </a:rPr>
              <a:t>Malawi</a:t>
            </a:r>
          </a:p>
          <a:p>
            <a:pPr algn="r"/>
            <a:r>
              <a:rPr lang="nl-NL" sz="2400" b="1" dirty="0" smtClean="0">
                <a:solidFill>
                  <a:srgbClr val="92D050"/>
                </a:solidFill>
              </a:rPr>
              <a:t>Kenia</a:t>
            </a:r>
            <a:endParaRPr lang="nl-NL" sz="2400" dirty="0">
              <a:solidFill>
                <a:srgbClr val="92D05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635896" y="5013176"/>
            <a:ext cx="2376264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nl-NL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N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Een pakket kost € 7,50</a:t>
            </a:r>
            <a:endParaRPr lang="nl-NL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127</Words>
  <Application>Microsoft Office PowerPoint</Application>
  <PresentationFormat>Diavoorstelling (4:3)</PresentationFormat>
  <Paragraphs>63</Paragraphs>
  <Slides>8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Ouders   kunnen niet rondkomen</vt:lpstr>
      <vt:lpstr>Dia 2</vt:lpstr>
      <vt:lpstr>Dia 3</vt:lpstr>
      <vt:lpstr>Zaaien maar!  In de tuin of.... </vt:lpstr>
      <vt:lpstr>Dia 5</vt:lpstr>
      <vt:lpstr>Dia 6</vt:lpstr>
      <vt:lpstr>Dia 7</vt:lpstr>
      <vt:lpstr>Dia 8</vt:lpstr>
    </vt:vector>
  </TitlesOfParts>
  <Company>StudioMX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 Merx</dc:creator>
  <cp:lastModifiedBy>H Merx</cp:lastModifiedBy>
  <cp:revision>40</cp:revision>
  <dcterms:created xsi:type="dcterms:W3CDTF">2015-08-05T12:56:11Z</dcterms:created>
  <dcterms:modified xsi:type="dcterms:W3CDTF">2020-01-31T16:49:00Z</dcterms:modified>
</cp:coreProperties>
</file>