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3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34DF-136F-44EE-92D6-978C4801BC1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ABED9-3750-47B3-8A76-10885DF717C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9831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7372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5810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314495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869653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ABED9-3750-47B3-8A76-10885DF717CB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88851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5178-A790-4734-9FCC-D5F95101C9F7}" type="datetimeFigureOut">
              <a:rPr lang="nl-NL" smtClean="0"/>
              <a:pPr/>
              <a:t>22-2-2017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89A5A-7EFB-4168-BF32-0C139950D60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info@stichtingora.n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20160217_132814.jpg"/>
          <p:cNvPicPr>
            <a:picLocks noChangeAspect="1"/>
          </p:cNvPicPr>
          <p:nvPr/>
        </p:nvPicPr>
        <p:blipFill>
          <a:blip r:embed="rId3" cstate="print"/>
          <a:srcRect r="32653" b="43301"/>
          <a:stretch>
            <a:fillRect/>
          </a:stretch>
        </p:blipFill>
        <p:spPr>
          <a:xfrm>
            <a:off x="4932040" y="1340768"/>
            <a:ext cx="3312368" cy="495764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611560" y="2345973"/>
            <a:ext cx="42484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In Zuidoost-Azië bidden christenen al tientallen jaren om een bijbel in hun eigen taal 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Soms hebben ze alleen maar één bladzijde en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soms een handgeschreven hoofdstuk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endParaRPr lang="nl-NL" sz="2400" b="1" dirty="0" smtClean="0">
              <a:latin typeface="Trebuchet MS" pitchFamily="34" charset="0"/>
            </a:endParaRP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7584" y="69269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Bidden voor een bijbel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Toen &amp; nu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IMG_1220.JPG"/>
          <p:cNvPicPr>
            <a:picLocks noChangeAspect="1"/>
          </p:cNvPicPr>
          <p:nvPr/>
        </p:nvPicPr>
        <p:blipFill>
          <a:blip r:embed="rId3" cstate="print"/>
          <a:srcRect l="15350" r="17325" b="15246"/>
          <a:stretch>
            <a:fillRect/>
          </a:stretch>
        </p:blipFill>
        <p:spPr>
          <a:xfrm>
            <a:off x="3246075" y="1772816"/>
            <a:ext cx="5897925" cy="417646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611560" y="2345973"/>
            <a:ext cx="280831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ORA ondersteunt de verspreiding van Bijbels in 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vele talen</a:t>
            </a: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7584" y="69269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Bidden voor een bijbel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Toen &amp; nu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IMG_8638.JPG"/>
          <p:cNvPicPr>
            <a:picLocks noChangeAspect="1"/>
          </p:cNvPicPr>
          <p:nvPr/>
        </p:nvPicPr>
        <p:blipFill>
          <a:blip r:embed="rId3" cstate="print"/>
          <a:srcRect l="26054"/>
          <a:stretch>
            <a:fillRect/>
          </a:stretch>
        </p:blipFill>
        <p:spPr>
          <a:xfrm>
            <a:off x="4716016" y="1628800"/>
            <a:ext cx="4427983" cy="449111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539552" y="2132856"/>
            <a:ext cx="432048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Trebuchet MS" pitchFamily="34" charset="0"/>
              </a:rPr>
              <a:t>M</a:t>
            </a:r>
            <a:r>
              <a:rPr lang="nl-NL" sz="2400" b="1" dirty="0" smtClean="0">
                <a:latin typeface="Trebuchet MS" pitchFamily="34" charset="0"/>
              </a:rPr>
              <a:t>oeilijkheden daarbij: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● vijandige regimes</a:t>
            </a:r>
          </a:p>
          <a:p>
            <a:r>
              <a:rPr lang="nl-NL" sz="2400" b="1" dirty="0" smtClean="0">
                <a:latin typeface="Trebuchet MS" pitchFamily="34" charset="0"/>
              </a:rPr>
              <a:t>● slecht begaanbare wegen</a:t>
            </a:r>
          </a:p>
          <a:p>
            <a:r>
              <a:rPr lang="nl-NL" sz="2400" b="1" dirty="0" smtClean="0">
                <a:latin typeface="Trebuchet MS" pitchFamily="34" charset="0"/>
              </a:rPr>
              <a:t>● bevolkingsgroepen zijn   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   verspreid over  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   verschillende landen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endParaRPr lang="nl-NL" sz="2400" b="1" dirty="0" smtClean="0">
              <a:latin typeface="Trebuchet MS" pitchFamily="34" charset="0"/>
            </a:endParaRP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7584" y="69269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Bidden voor een bijbel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Toen &amp; nu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20161014_072125.jpg"/>
          <p:cNvPicPr>
            <a:picLocks noChangeAspect="1"/>
          </p:cNvPicPr>
          <p:nvPr/>
        </p:nvPicPr>
        <p:blipFill>
          <a:blip r:embed="rId3" cstate="print"/>
          <a:srcRect r="27679"/>
          <a:stretch>
            <a:fillRect/>
          </a:stretch>
        </p:blipFill>
        <p:spPr>
          <a:xfrm>
            <a:off x="3203848" y="1412776"/>
            <a:ext cx="6202975" cy="482453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503548" y="2522203"/>
            <a:ext cx="27363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Uiteindelijk een bijbel ontvangen?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r>
              <a:rPr lang="nl-NL" sz="2400" b="1" dirty="0" smtClean="0">
                <a:latin typeface="Trebuchet MS" pitchFamily="34" charset="0"/>
              </a:rPr>
              <a:t>Blijven lezen 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tot diep in </a:t>
            </a:r>
            <a:br>
              <a:rPr lang="nl-NL" sz="2400" b="1" dirty="0" smtClean="0">
                <a:latin typeface="Trebuchet MS" pitchFamily="34" charset="0"/>
              </a:rPr>
            </a:br>
            <a:r>
              <a:rPr lang="nl-NL" sz="2400" b="1" dirty="0" smtClean="0">
                <a:latin typeface="Trebuchet MS" pitchFamily="34" charset="0"/>
              </a:rPr>
              <a:t>de nacht!</a:t>
            </a:r>
          </a:p>
          <a:p>
            <a:endParaRPr lang="nl-NL" sz="2400" b="1" dirty="0" smtClean="0">
              <a:latin typeface="Trebuchet MS" pitchFamily="34" charset="0"/>
            </a:endParaRPr>
          </a:p>
          <a:p>
            <a:endParaRPr lang="nl-NL" sz="2800" dirty="0">
              <a:latin typeface="You Are Loved" pitchFamily="2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27584" y="69269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Bidden voor een bijbel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2411760" y="6381328"/>
            <a:ext cx="24833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Trebuchet MS" pitchFamily="34" charset="0"/>
              </a:rPr>
              <a:t>Toen &amp; nu</a:t>
            </a:r>
            <a:endParaRPr lang="nl-NL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ollectezak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44649">
            <a:off x="6695894" y="4243089"/>
            <a:ext cx="2443364" cy="204947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467544" y="5877272"/>
            <a:ext cx="4680520" cy="9807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539552" y="0"/>
            <a:ext cx="6264696" cy="187743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nl-NL" sz="32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endParaRPr lang="nl-NL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8" name="Afbeelding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6021288"/>
            <a:ext cx="1204913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hoek 9"/>
          <p:cNvSpPr/>
          <p:nvPr/>
        </p:nvSpPr>
        <p:spPr>
          <a:xfrm>
            <a:off x="827584" y="692696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>
                <a:latin typeface="Arial Black" pitchFamily="34" charset="0"/>
              </a:rPr>
              <a:t>Bidden voor een bijbel</a:t>
            </a:r>
            <a:endParaRPr lang="nl-NL" sz="3600" dirty="0">
              <a:latin typeface="Arial Black" pitchFamily="34" charset="0"/>
            </a:endParaRPr>
          </a:p>
        </p:txBody>
      </p:sp>
      <p:sp>
        <p:nvSpPr>
          <p:cNvPr id="12" name="Tekstvak 8"/>
          <p:cNvSpPr txBox="1">
            <a:spLocks noChangeArrowheads="1"/>
          </p:cNvSpPr>
          <p:nvPr/>
        </p:nvSpPr>
        <p:spPr bwMode="auto">
          <a:xfrm>
            <a:off x="5516488" y="6317704"/>
            <a:ext cx="18598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nl-NL" sz="1400" dirty="0" smtClean="0">
                <a:latin typeface="Trebuchet MS" pitchFamily="34" charset="0"/>
                <a:hlinkClick r:id="rId5"/>
              </a:rPr>
              <a:t>info@</a:t>
            </a:r>
            <a:r>
              <a:rPr lang="nl-NL" altLang="nl-NL" sz="1400" dirty="0" err="1" smtClean="0">
                <a:latin typeface="Trebuchet MS" pitchFamily="34" charset="0"/>
                <a:hlinkClick r:id="rId5"/>
              </a:rPr>
              <a:t>stichtingora.nl</a:t>
            </a:r>
            <a:r>
              <a:rPr lang="nl-NL" altLang="nl-NL" sz="1400" dirty="0" smtClean="0">
                <a:latin typeface="Trebuchet MS" pitchFamily="34" charset="0"/>
              </a:rPr>
              <a:t> </a:t>
            </a:r>
            <a:r>
              <a:rPr lang="nl-NL" altLang="nl-NL" sz="1400" dirty="0" err="1" smtClean="0">
                <a:latin typeface="Trebuchet MS" pitchFamily="34" charset="0"/>
              </a:rPr>
              <a:t>www.stichtingora.nl</a:t>
            </a:r>
            <a:endParaRPr lang="nl-NL" altLang="nl-NL" sz="1400" dirty="0">
              <a:latin typeface="Trebuchet MS" pitchFamily="34" charset="0"/>
            </a:endParaRPr>
          </a:p>
        </p:txBody>
      </p:sp>
      <p:pic>
        <p:nvPicPr>
          <p:cNvPr id="13" name="Picture 2" descr="http://3.bp.blogspot.com/-UkQkxEEyHI4/VH6kzJHcP1I/AAAAAAAAAIQ/Qe3DFVR7Xv4/s1600/facebook-f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0704" y="6389712"/>
            <a:ext cx="504056" cy="4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hoek 13"/>
          <p:cNvSpPr/>
          <p:nvPr/>
        </p:nvSpPr>
        <p:spPr>
          <a:xfrm>
            <a:off x="899592" y="2348880"/>
            <a:ext cx="4392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Geef christenen in Zuidoost-Azië een </a:t>
            </a:r>
            <a:r>
              <a:rPr lang="nl-NL" sz="3200" dirty="0" smtClean="0">
                <a:solidFill>
                  <a:srgbClr val="C00000"/>
                </a:solidFill>
                <a:latin typeface="Arial Black" pitchFamily="34" charset="0"/>
              </a:rPr>
              <a:t>bijbel</a:t>
            </a:r>
            <a:endParaRPr lang="nl-NL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nl-NL" sz="1400" dirty="0" smtClean="0">
              <a:solidFill>
                <a:srgbClr val="C00000"/>
              </a:solidFill>
              <a:latin typeface="Typical Writer" pitchFamily="2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€ 25 verspreiden we 10 </a:t>
            </a:r>
            <a:r>
              <a:rPr lang="nl-NL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bijbels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nl-NL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voor € 50 laten we 10 </a:t>
            </a:r>
            <a:r>
              <a:rPr lang="nl-NL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bijbels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drukken</a:t>
            </a:r>
          </a:p>
        </p:txBody>
      </p:sp>
      <p:pic>
        <p:nvPicPr>
          <p:cNvPr id="11" name="Afbeelding 10" descr="IMG_2064.JPG"/>
          <p:cNvPicPr>
            <a:picLocks noChangeAspect="1"/>
          </p:cNvPicPr>
          <p:nvPr/>
        </p:nvPicPr>
        <p:blipFill>
          <a:blip r:embed="rId7" cstate="print"/>
          <a:srcRect l="6590" r="7476"/>
          <a:stretch>
            <a:fillRect/>
          </a:stretch>
        </p:blipFill>
        <p:spPr>
          <a:xfrm>
            <a:off x="5734626" y="1556792"/>
            <a:ext cx="305274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111</Words>
  <Application>Microsoft Office PowerPoint</Application>
  <PresentationFormat>Diavoorstelling (4:3)</PresentationFormat>
  <Paragraphs>59</Paragraphs>
  <Slides>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Office-thema</vt:lpstr>
      <vt:lpstr>Dia 1</vt:lpstr>
      <vt:lpstr>Dia 2</vt:lpstr>
      <vt:lpstr>Dia 3</vt:lpstr>
      <vt:lpstr>Dia 4</vt:lpstr>
      <vt:lpstr>Dia 5</vt:lpstr>
    </vt:vector>
  </TitlesOfParts>
  <Company>StudioMX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H Merx</dc:creator>
  <cp:lastModifiedBy>H Merx</cp:lastModifiedBy>
  <cp:revision>11</cp:revision>
  <dcterms:created xsi:type="dcterms:W3CDTF">2017-02-20T22:26:04Z</dcterms:created>
  <dcterms:modified xsi:type="dcterms:W3CDTF">2017-02-22T19:33:02Z</dcterms:modified>
</cp:coreProperties>
</file>