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8" r:id="rId3"/>
    <p:sldId id="257" r:id="rId4"/>
    <p:sldId id="259" r:id="rId5"/>
    <p:sldId id="260" r:id="rId6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03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5334DF-136F-44EE-92D6-978C4801BC17}" type="datetimeFigureOut">
              <a:rPr lang="nl-NL" smtClean="0"/>
              <a:pPr/>
              <a:t>22-2-2017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2ABED9-3750-47B3-8A76-10885DF717CB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3189123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ABED9-3750-47B3-8A76-10885DF717CB}" type="slidenum">
              <a:rPr lang="nl-NL" smtClean="0"/>
              <a:pPr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6286690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ABED9-3750-47B3-8A76-10885DF717CB}" type="slidenum">
              <a:rPr lang="nl-NL" smtClean="0"/>
              <a:pPr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5735701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ABED9-3750-47B3-8A76-10885DF717CB}" type="slidenum">
              <a:rPr lang="nl-NL" smtClean="0"/>
              <a:pPr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4894549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ABED9-3750-47B3-8A76-10885DF717CB}" type="slidenum">
              <a:rPr lang="nl-NL" smtClean="0"/>
              <a:pPr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4967926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ABED9-3750-47B3-8A76-10885DF717CB}" type="slidenum">
              <a:rPr lang="nl-NL" smtClean="0"/>
              <a:pPr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924914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55178-A790-4734-9FCC-D5F95101C9F7}" type="datetimeFigureOut">
              <a:rPr lang="nl-NL" smtClean="0"/>
              <a:pPr/>
              <a:t>22-2-2017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89A5A-7EFB-4168-BF32-0C139950D608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55178-A790-4734-9FCC-D5F95101C9F7}" type="datetimeFigureOut">
              <a:rPr lang="nl-NL" smtClean="0"/>
              <a:pPr/>
              <a:t>22-2-2017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89A5A-7EFB-4168-BF32-0C139950D608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55178-A790-4734-9FCC-D5F95101C9F7}" type="datetimeFigureOut">
              <a:rPr lang="nl-NL" smtClean="0"/>
              <a:pPr/>
              <a:t>22-2-2017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89A5A-7EFB-4168-BF32-0C139950D608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55178-A790-4734-9FCC-D5F95101C9F7}" type="datetimeFigureOut">
              <a:rPr lang="nl-NL" smtClean="0"/>
              <a:pPr/>
              <a:t>22-2-2017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89A5A-7EFB-4168-BF32-0C139950D608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55178-A790-4734-9FCC-D5F95101C9F7}" type="datetimeFigureOut">
              <a:rPr lang="nl-NL" smtClean="0"/>
              <a:pPr/>
              <a:t>22-2-2017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89A5A-7EFB-4168-BF32-0C139950D608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55178-A790-4734-9FCC-D5F95101C9F7}" type="datetimeFigureOut">
              <a:rPr lang="nl-NL" smtClean="0"/>
              <a:pPr/>
              <a:t>22-2-2017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89A5A-7EFB-4168-BF32-0C139950D608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55178-A790-4734-9FCC-D5F95101C9F7}" type="datetimeFigureOut">
              <a:rPr lang="nl-NL" smtClean="0"/>
              <a:pPr/>
              <a:t>22-2-2017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89A5A-7EFB-4168-BF32-0C139950D608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55178-A790-4734-9FCC-D5F95101C9F7}" type="datetimeFigureOut">
              <a:rPr lang="nl-NL" smtClean="0"/>
              <a:pPr/>
              <a:t>22-2-2017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89A5A-7EFB-4168-BF32-0C139950D608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55178-A790-4734-9FCC-D5F95101C9F7}" type="datetimeFigureOut">
              <a:rPr lang="nl-NL" smtClean="0"/>
              <a:pPr/>
              <a:t>22-2-2017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89A5A-7EFB-4168-BF32-0C139950D608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55178-A790-4734-9FCC-D5F95101C9F7}" type="datetimeFigureOut">
              <a:rPr lang="nl-NL" smtClean="0"/>
              <a:pPr/>
              <a:t>22-2-2017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89A5A-7EFB-4168-BF32-0C139950D608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55178-A790-4734-9FCC-D5F95101C9F7}" type="datetimeFigureOut">
              <a:rPr lang="nl-NL" smtClean="0"/>
              <a:pPr/>
              <a:t>22-2-2017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89A5A-7EFB-4168-BF32-0C139950D608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655178-A790-4734-9FCC-D5F95101C9F7}" type="datetimeFigureOut">
              <a:rPr lang="nl-NL" smtClean="0"/>
              <a:pPr/>
              <a:t>22-2-2017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989A5A-7EFB-4168-BF32-0C139950D608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hyperlink" Target="mailto:info@stichtingora.nl" TargetMode="Externa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467544" y="5877272"/>
            <a:ext cx="4680520" cy="98072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539552" y="0"/>
            <a:ext cx="6264696" cy="187743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nl-NL" sz="3200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algn="ctr"/>
            <a:endParaRPr lang="nl-NL" sz="1400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algn="ctr"/>
            <a:endParaRPr lang="nl-NL" sz="1400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algn="ctr"/>
            <a:endParaRPr lang="nl-NL" sz="1400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algn="ctr"/>
            <a:endParaRPr lang="nl-NL" sz="1400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algn="ctr"/>
            <a:endParaRPr lang="nl-NL" sz="1400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algn="ctr"/>
            <a:endParaRPr lang="nl-NL" sz="1400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7" name="Afbeelding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6021288"/>
            <a:ext cx="1204913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hthoek 7"/>
          <p:cNvSpPr/>
          <p:nvPr/>
        </p:nvSpPr>
        <p:spPr>
          <a:xfrm>
            <a:off x="519939" y="2286331"/>
            <a:ext cx="3168352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b="1" dirty="0" smtClean="0">
                <a:latin typeface="Trebuchet MS" pitchFamily="34" charset="0"/>
              </a:rPr>
              <a:t>In het noorden van Rusland is een  opvangcentrum voor dakloze mannen</a:t>
            </a:r>
          </a:p>
          <a:p>
            <a:endParaRPr lang="nl-NL" sz="2800" dirty="0">
              <a:latin typeface="You Are Loved" pitchFamily="2" charset="0"/>
            </a:endParaRPr>
          </a:p>
        </p:txBody>
      </p:sp>
      <p:sp>
        <p:nvSpPr>
          <p:cNvPr id="9" name="Rechthoek 8"/>
          <p:cNvSpPr/>
          <p:nvPr/>
        </p:nvSpPr>
        <p:spPr>
          <a:xfrm>
            <a:off x="1403648" y="692696"/>
            <a:ext cx="52565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dirty="0" smtClean="0">
                <a:latin typeface="Arial Black" pitchFamily="34" charset="0"/>
              </a:rPr>
              <a:t>Hulp aan daklozen</a:t>
            </a:r>
            <a:endParaRPr lang="nl-NL" sz="3600" dirty="0">
              <a:latin typeface="Arial Black" pitchFamily="34" charset="0"/>
            </a:endParaRPr>
          </a:p>
        </p:txBody>
      </p:sp>
      <p:sp>
        <p:nvSpPr>
          <p:cNvPr id="10" name="Rechthoek 9"/>
          <p:cNvSpPr/>
          <p:nvPr/>
        </p:nvSpPr>
        <p:spPr>
          <a:xfrm>
            <a:off x="2411760" y="6381328"/>
            <a:ext cx="24833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Trebuchet MS" pitchFamily="34" charset="0"/>
              </a:rPr>
              <a:t>Volhouden</a:t>
            </a:r>
            <a:endParaRPr lang="nl-NL" sz="2000" dirty="0">
              <a:solidFill>
                <a:schemeClr val="bg1"/>
              </a:solidFill>
              <a:latin typeface="Trebuchet MS" pitchFamily="34" charset="0"/>
            </a:endParaRPr>
          </a:p>
        </p:txBody>
      </p:sp>
      <p:pic>
        <p:nvPicPr>
          <p:cNvPr id="13" name="Afbeelding 12" descr="DSC01120.JPG"/>
          <p:cNvPicPr>
            <a:picLocks noChangeAspect="1"/>
          </p:cNvPicPr>
          <p:nvPr/>
        </p:nvPicPr>
        <p:blipFill>
          <a:blip r:embed="rId4" cstate="print"/>
          <a:srcRect l="6290"/>
          <a:stretch>
            <a:fillRect/>
          </a:stretch>
        </p:blipFill>
        <p:spPr>
          <a:xfrm>
            <a:off x="3779912" y="1700808"/>
            <a:ext cx="5364088" cy="429309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 descr="1402Daklozen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0"/>
            <a:ext cx="3663404" cy="6858000"/>
          </a:xfrm>
          <a:prstGeom prst="rect">
            <a:avLst/>
          </a:prstGeom>
        </p:spPr>
      </p:pic>
      <p:sp>
        <p:nvSpPr>
          <p:cNvPr id="3" name="Rechthoek 2"/>
          <p:cNvSpPr/>
          <p:nvPr/>
        </p:nvSpPr>
        <p:spPr>
          <a:xfrm>
            <a:off x="467544" y="5877272"/>
            <a:ext cx="4680520" cy="98072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ekstvak 3"/>
          <p:cNvSpPr txBox="1"/>
          <p:nvPr/>
        </p:nvSpPr>
        <p:spPr>
          <a:xfrm>
            <a:off x="539552" y="0"/>
            <a:ext cx="6264696" cy="187743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nl-NL" sz="3200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algn="ctr"/>
            <a:endParaRPr lang="nl-NL" sz="1400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algn="ctr"/>
            <a:endParaRPr lang="nl-NL" sz="1400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algn="ctr"/>
            <a:endParaRPr lang="nl-NL" sz="1400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algn="ctr"/>
            <a:endParaRPr lang="nl-NL" sz="1400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algn="ctr"/>
            <a:endParaRPr lang="nl-NL" sz="1400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algn="ctr"/>
            <a:endParaRPr lang="nl-NL" sz="1400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5" name="Afbeelding 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6021288"/>
            <a:ext cx="1204913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hthoek 5"/>
          <p:cNvSpPr/>
          <p:nvPr/>
        </p:nvSpPr>
        <p:spPr>
          <a:xfrm>
            <a:off x="575954" y="2329109"/>
            <a:ext cx="280831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b="1" dirty="0" smtClean="0">
                <a:latin typeface="Trebuchet MS" pitchFamily="34" charset="0"/>
              </a:rPr>
              <a:t>Nieuwkomers worden geschoren en gewassen en krijgen schone kleding</a:t>
            </a:r>
          </a:p>
          <a:p>
            <a:endParaRPr lang="nl-NL" sz="2400" b="1" dirty="0" smtClean="0">
              <a:latin typeface="Trebuchet MS" pitchFamily="34" charset="0"/>
            </a:endParaRPr>
          </a:p>
          <a:p>
            <a:r>
              <a:rPr lang="nl-NL" sz="2400" b="1" dirty="0" smtClean="0">
                <a:latin typeface="Trebuchet MS" pitchFamily="34" charset="0"/>
              </a:rPr>
              <a:t>Er is driemaal daags te eten</a:t>
            </a:r>
          </a:p>
          <a:p>
            <a:endParaRPr lang="nl-NL" sz="2800" dirty="0">
              <a:latin typeface="You Are Loved" pitchFamily="2" charset="0"/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1403648" y="692696"/>
            <a:ext cx="52565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dirty="0" smtClean="0">
                <a:latin typeface="Arial Black" pitchFamily="34" charset="0"/>
              </a:rPr>
              <a:t>Hulp aan daklozen</a:t>
            </a:r>
            <a:endParaRPr lang="nl-NL" sz="3600" dirty="0">
              <a:latin typeface="Arial Black" pitchFamily="34" charset="0"/>
            </a:endParaRPr>
          </a:p>
        </p:txBody>
      </p:sp>
      <p:sp>
        <p:nvSpPr>
          <p:cNvPr id="8" name="Rechthoek 7"/>
          <p:cNvSpPr/>
          <p:nvPr/>
        </p:nvSpPr>
        <p:spPr>
          <a:xfrm>
            <a:off x="2411760" y="6381328"/>
            <a:ext cx="24833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Trebuchet MS" pitchFamily="34" charset="0"/>
              </a:rPr>
              <a:t>Volhouden</a:t>
            </a:r>
            <a:endParaRPr lang="nl-NL" sz="2000" dirty="0">
              <a:solidFill>
                <a:schemeClr val="bg1"/>
              </a:solidFill>
              <a:latin typeface="Trebuchet MS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/>
        </p:nvSpPr>
        <p:spPr>
          <a:xfrm>
            <a:off x="467544" y="5877272"/>
            <a:ext cx="4680520" cy="98072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539552" y="0"/>
            <a:ext cx="6264696" cy="187743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nl-NL" sz="3200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algn="ctr"/>
            <a:endParaRPr lang="nl-NL" sz="1400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algn="ctr"/>
            <a:endParaRPr lang="nl-NL" sz="1400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algn="ctr"/>
            <a:endParaRPr lang="nl-NL" sz="1400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algn="ctr"/>
            <a:endParaRPr lang="nl-NL" sz="1400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algn="ctr"/>
            <a:endParaRPr lang="nl-NL" sz="1400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algn="ctr"/>
            <a:endParaRPr lang="nl-NL" sz="1400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7" name="Afbeelding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6021288"/>
            <a:ext cx="1204913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hthoek 7"/>
          <p:cNvSpPr/>
          <p:nvPr/>
        </p:nvSpPr>
        <p:spPr>
          <a:xfrm>
            <a:off x="611560" y="2345973"/>
            <a:ext cx="2808312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b="1" dirty="0" smtClean="0">
                <a:latin typeface="Trebuchet MS" pitchFamily="34" charset="0"/>
              </a:rPr>
              <a:t>Om te blijven moet je van goede wil zijn</a:t>
            </a:r>
            <a:r>
              <a:rPr lang="nl-NL" sz="2400" b="1" dirty="0">
                <a:latin typeface="Trebuchet MS" pitchFamily="34" charset="0"/>
              </a:rPr>
              <a:t> </a:t>
            </a:r>
            <a:endParaRPr lang="nl-NL" sz="2400" b="1" dirty="0" smtClean="0">
              <a:latin typeface="Trebuchet MS" pitchFamily="34" charset="0"/>
            </a:endParaRPr>
          </a:p>
          <a:p>
            <a:r>
              <a:rPr lang="nl-NL" sz="2400" b="1" dirty="0" smtClean="0">
                <a:latin typeface="Trebuchet MS" pitchFamily="34" charset="0"/>
              </a:rPr>
              <a:t>en geen drugs of alcohol meer gebruiken </a:t>
            </a:r>
          </a:p>
          <a:p>
            <a:endParaRPr lang="nl-NL" sz="2800" dirty="0">
              <a:latin typeface="You Are Loved" pitchFamily="2" charset="0"/>
            </a:endParaRPr>
          </a:p>
        </p:txBody>
      </p:sp>
      <p:sp>
        <p:nvSpPr>
          <p:cNvPr id="9" name="Rechthoek 8"/>
          <p:cNvSpPr/>
          <p:nvPr/>
        </p:nvSpPr>
        <p:spPr>
          <a:xfrm>
            <a:off x="1403648" y="692696"/>
            <a:ext cx="52565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dirty="0" smtClean="0">
                <a:latin typeface="Arial Black" pitchFamily="34" charset="0"/>
              </a:rPr>
              <a:t>Hulp aan daklozen</a:t>
            </a:r>
            <a:endParaRPr lang="nl-NL" sz="3600" dirty="0">
              <a:latin typeface="Arial Black" pitchFamily="34" charset="0"/>
            </a:endParaRPr>
          </a:p>
        </p:txBody>
      </p:sp>
      <p:sp>
        <p:nvSpPr>
          <p:cNvPr id="10" name="Rechthoek 9"/>
          <p:cNvSpPr/>
          <p:nvPr/>
        </p:nvSpPr>
        <p:spPr>
          <a:xfrm>
            <a:off x="2411760" y="6381328"/>
            <a:ext cx="24833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Trebuchet MS" pitchFamily="34" charset="0"/>
              </a:rPr>
              <a:t>Volhouden</a:t>
            </a:r>
            <a:endParaRPr lang="nl-NL" sz="2000" dirty="0">
              <a:solidFill>
                <a:schemeClr val="bg1"/>
              </a:solidFill>
              <a:latin typeface="Trebuchet MS" pitchFamily="34" charset="0"/>
            </a:endParaRPr>
          </a:p>
        </p:txBody>
      </p:sp>
      <p:pic>
        <p:nvPicPr>
          <p:cNvPr id="12" name="Afbeelding 11" descr="IMG_2259lichter.jpg"/>
          <p:cNvPicPr>
            <a:picLocks noChangeAspect="1"/>
          </p:cNvPicPr>
          <p:nvPr/>
        </p:nvPicPr>
        <p:blipFill>
          <a:blip r:embed="rId4" cstate="print"/>
          <a:srcRect b="24401"/>
          <a:stretch>
            <a:fillRect/>
          </a:stretch>
        </p:blipFill>
        <p:spPr>
          <a:xfrm>
            <a:off x="4000500" y="1196752"/>
            <a:ext cx="5143500" cy="518457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/>
        </p:nvSpPr>
        <p:spPr>
          <a:xfrm>
            <a:off x="467544" y="5877272"/>
            <a:ext cx="4680520" cy="98072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ekstvak 3"/>
          <p:cNvSpPr txBox="1"/>
          <p:nvPr/>
        </p:nvSpPr>
        <p:spPr>
          <a:xfrm>
            <a:off x="539552" y="0"/>
            <a:ext cx="6264696" cy="187743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nl-NL" sz="3200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algn="ctr"/>
            <a:endParaRPr lang="nl-NL" sz="1400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algn="ctr"/>
            <a:endParaRPr lang="nl-NL" sz="1400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algn="ctr"/>
            <a:endParaRPr lang="nl-NL" sz="1400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algn="ctr"/>
            <a:endParaRPr lang="nl-NL" sz="1400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algn="ctr"/>
            <a:endParaRPr lang="nl-NL" sz="1400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algn="ctr"/>
            <a:endParaRPr lang="nl-NL" sz="1400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5" name="Afbeelding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6021288"/>
            <a:ext cx="1204913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hthoek 5"/>
          <p:cNvSpPr/>
          <p:nvPr/>
        </p:nvSpPr>
        <p:spPr>
          <a:xfrm>
            <a:off x="611560" y="2492896"/>
            <a:ext cx="280831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b="1" dirty="0" smtClean="0">
                <a:latin typeface="Trebuchet MS" pitchFamily="34" charset="0"/>
              </a:rPr>
              <a:t>Structuur door </a:t>
            </a:r>
          </a:p>
          <a:p>
            <a:r>
              <a:rPr lang="nl-NL" sz="2400" b="1" dirty="0" smtClean="0">
                <a:latin typeface="Trebuchet MS" pitchFamily="34" charset="0"/>
              </a:rPr>
              <a:t>● dagelijkse   </a:t>
            </a:r>
          </a:p>
          <a:p>
            <a:r>
              <a:rPr lang="nl-NL" sz="2400" b="1" dirty="0" smtClean="0">
                <a:latin typeface="Trebuchet MS" pitchFamily="34" charset="0"/>
              </a:rPr>
              <a:t>   werkzaamheden</a:t>
            </a:r>
          </a:p>
          <a:p>
            <a:r>
              <a:rPr lang="nl-NL" sz="2400" b="1" dirty="0" smtClean="0">
                <a:latin typeface="Trebuchet MS" pitchFamily="34" charset="0"/>
              </a:rPr>
              <a:t>● dagsluiting</a:t>
            </a:r>
          </a:p>
          <a:p>
            <a:r>
              <a:rPr lang="nl-NL" sz="2400" b="1" dirty="0" smtClean="0">
                <a:latin typeface="Trebuchet MS" pitchFamily="34" charset="0"/>
              </a:rPr>
              <a:t>● daklozenkoor</a:t>
            </a:r>
          </a:p>
          <a:p>
            <a:r>
              <a:rPr lang="nl-NL" sz="2400" b="1" dirty="0" smtClean="0">
                <a:latin typeface="Trebuchet MS" pitchFamily="34" charset="0"/>
              </a:rPr>
              <a:t>● zondagse dienst</a:t>
            </a:r>
          </a:p>
          <a:p>
            <a:endParaRPr lang="nl-NL" sz="2400" b="1" dirty="0" smtClean="0">
              <a:latin typeface="Trebuchet MS" pitchFamily="34" charset="0"/>
            </a:endParaRPr>
          </a:p>
          <a:p>
            <a:endParaRPr lang="nl-NL" sz="2800" dirty="0">
              <a:latin typeface="You Are Loved" pitchFamily="2" charset="0"/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1403648" y="692696"/>
            <a:ext cx="52565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dirty="0" smtClean="0">
                <a:latin typeface="Arial Black" pitchFamily="34" charset="0"/>
              </a:rPr>
              <a:t>Hulp aan daklozen</a:t>
            </a:r>
            <a:endParaRPr lang="nl-NL" sz="3600" dirty="0">
              <a:latin typeface="Arial Black" pitchFamily="34" charset="0"/>
            </a:endParaRPr>
          </a:p>
        </p:txBody>
      </p:sp>
      <p:sp>
        <p:nvSpPr>
          <p:cNvPr id="8" name="Rechthoek 7"/>
          <p:cNvSpPr/>
          <p:nvPr/>
        </p:nvSpPr>
        <p:spPr>
          <a:xfrm>
            <a:off x="2411760" y="6381328"/>
            <a:ext cx="24833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Trebuchet MS" pitchFamily="34" charset="0"/>
              </a:rPr>
              <a:t>Volhouden</a:t>
            </a:r>
            <a:endParaRPr lang="nl-NL" sz="2000" dirty="0">
              <a:solidFill>
                <a:schemeClr val="bg1"/>
              </a:solidFill>
              <a:latin typeface="Trebuchet MS" pitchFamily="34" charset="0"/>
            </a:endParaRPr>
          </a:p>
        </p:txBody>
      </p:sp>
      <p:pic>
        <p:nvPicPr>
          <p:cNvPr id="9" name="Afbeelding 8" descr="DSC08340.jpg"/>
          <p:cNvPicPr>
            <a:picLocks noChangeAspect="1"/>
          </p:cNvPicPr>
          <p:nvPr/>
        </p:nvPicPr>
        <p:blipFill>
          <a:blip r:embed="rId4" cstate="print"/>
          <a:srcRect r="11318"/>
          <a:stretch>
            <a:fillRect/>
          </a:stretch>
        </p:blipFill>
        <p:spPr>
          <a:xfrm>
            <a:off x="3779912" y="1484784"/>
            <a:ext cx="5364088" cy="453650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collectezak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8344649">
            <a:off x="6695894" y="4243089"/>
            <a:ext cx="2443364" cy="2049472"/>
          </a:xfrm>
          <a:prstGeom prst="rect">
            <a:avLst/>
          </a:prstGeom>
        </p:spPr>
      </p:pic>
      <p:sp>
        <p:nvSpPr>
          <p:cNvPr id="3" name="Rechthoek 2"/>
          <p:cNvSpPr/>
          <p:nvPr/>
        </p:nvSpPr>
        <p:spPr>
          <a:xfrm>
            <a:off x="467544" y="5877272"/>
            <a:ext cx="4680520" cy="98072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" name="Afbeelding 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6021288"/>
            <a:ext cx="1204913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kstvak 8"/>
          <p:cNvSpPr txBox="1">
            <a:spLocks noChangeArrowheads="1"/>
          </p:cNvSpPr>
          <p:nvPr/>
        </p:nvSpPr>
        <p:spPr bwMode="auto">
          <a:xfrm>
            <a:off x="5516488" y="6317704"/>
            <a:ext cx="185980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nl-NL" altLang="nl-NL" sz="1400" dirty="0" smtClean="0">
                <a:latin typeface="Trebuchet MS" pitchFamily="34" charset="0"/>
                <a:hlinkClick r:id="rId5"/>
              </a:rPr>
              <a:t>info@</a:t>
            </a:r>
            <a:r>
              <a:rPr lang="nl-NL" altLang="nl-NL" sz="1400" dirty="0" err="1" smtClean="0">
                <a:latin typeface="Trebuchet MS" pitchFamily="34" charset="0"/>
                <a:hlinkClick r:id="rId5"/>
              </a:rPr>
              <a:t>stichtingora.nl</a:t>
            </a:r>
            <a:r>
              <a:rPr lang="nl-NL" altLang="nl-NL" sz="1400" dirty="0" smtClean="0">
                <a:latin typeface="Trebuchet MS" pitchFamily="34" charset="0"/>
              </a:rPr>
              <a:t> </a:t>
            </a:r>
            <a:r>
              <a:rPr lang="nl-NL" altLang="nl-NL" sz="1400" dirty="0" err="1" smtClean="0">
                <a:latin typeface="Trebuchet MS" pitchFamily="34" charset="0"/>
              </a:rPr>
              <a:t>www.stichtingora.nl</a:t>
            </a:r>
            <a:endParaRPr lang="nl-NL" altLang="nl-NL" sz="1400" dirty="0">
              <a:latin typeface="Trebuchet MS" pitchFamily="34" charset="0"/>
            </a:endParaRPr>
          </a:p>
        </p:txBody>
      </p:sp>
      <p:pic>
        <p:nvPicPr>
          <p:cNvPr id="9" name="Picture 2" descr="http://3.bp.blogspot.com/-UkQkxEEyHI4/VH6kzJHcP1I/AAAAAAAAAIQ/Qe3DFVR7Xv4/s1600/facebook-f-logo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60704" y="6389712"/>
            <a:ext cx="504056" cy="45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hthoek 9"/>
          <p:cNvSpPr/>
          <p:nvPr/>
        </p:nvSpPr>
        <p:spPr>
          <a:xfrm>
            <a:off x="899592" y="2348880"/>
            <a:ext cx="5688632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200" dirty="0" smtClean="0">
                <a:solidFill>
                  <a:srgbClr val="C00000"/>
                </a:solidFill>
                <a:latin typeface="Arial Black" pitchFamily="34" charset="0"/>
              </a:rPr>
              <a:t>Help mee met de opvang van </a:t>
            </a:r>
            <a:r>
              <a:rPr lang="nl-NL" sz="3200" dirty="0" smtClean="0">
                <a:solidFill>
                  <a:srgbClr val="C00000"/>
                </a:solidFill>
                <a:latin typeface="Arial Black" pitchFamily="34" charset="0"/>
              </a:rPr>
              <a:t>daklozen</a:t>
            </a:r>
          </a:p>
          <a:p>
            <a:r>
              <a:rPr lang="nl-NL" sz="3200" dirty="0" smtClean="0">
                <a:solidFill>
                  <a:srgbClr val="C00000"/>
                </a:solidFill>
                <a:latin typeface="Arial Black" pitchFamily="34" charset="0"/>
              </a:rPr>
              <a:t>in </a:t>
            </a:r>
            <a:r>
              <a:rPr lang="nl-NL" sz="3200" dirty="0" smtClean="0">
                <a:solidFill>
                  <a:srgbClr val="C00000"/>
                </a:solidFill>
                <a:latin typeface="Arial Black" pitchFamily="34" charset="0"/>
              </a:rPr>
              <a:t>Rusland</a:t>
            </a:r>
          </a:p>
          <a:p>
            <a:endParaRPr lang="nl-NL" sz="1400" dirty="0" smtClean="0">
              <a:solidFill>
                <a:srgbClr val="C00000"/>
              </a:solidFill>
              <a:latin typeface="Typical Writer" pitchFamily="2" charset="0"/>
            </a:endParaRPr>
          </a:p>
          <a:p>
            <a:r>
              <a:rPr lang="nl-NL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* voor € 25 geeft u levensmiddelen</a:t>
            </a:r>
            <a:br>
              <a:rPr lang="nl-NL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nl-NL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nl-NL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* voor € 50 ontvangt een dakloze nieuwe kleding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539552" y="0"/>
            <a:ext cx="6264696" cy="187743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nl-NL" sz="3200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algn="ctr"/>
            <a:endParaRPr lang="nl-NL" sz="1400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algn="ctr"/>
            <a:endParaRPr lang="nl-NL" sz="1400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algn="ctr"/>
            <a:endParaRPr lang="nl-NL" sz="1400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algn="ctr"/>
            <a:endParaRPr lang="nl-NL" sz="1400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algn="ctr"/>
            <a:endParaRPr lang="nl-NL" sz="1400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algn="ctr"/>
            <a:endParaRPr lang="nl-NL" sz="14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2" name="Rechthoek 11"/>
          <p:cNvSpPr/>
          <p:nvPr/>
        </p:nvSpPr>
        <p:spPr>
          <a:xfrm>
            <a:off x="1403648" y="692696"/>
            <a:ext cx="52565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dirty="0" smtClean="0">
                <a:latin typeface="Arial Black" pitchFamily="34" charset="0"/>
              </a:rPr>
              <a:t>Hulp aan daklozen</a:t>
            </a:r>
            <a:endParaRPr lang="nl-NL" sz="3600" dirty="0">
              <a:latin typeface="Arial Black" pitchFamily="34" charset="0"/>
            </a:endParaRPr>
          </a:p>
        </p:txBody>
      </p:sp>
      <p:pic>
        <p:nvPicPr>
          <p:cNvPr id="13" name="Afbeelding 12" descr="1305Daklozen10.JPG"/>
          <p:cNvPicPr>
            <a:picLocks noChangeAspect="1"/>
          </p:cNvPicPr>
          <p:nvPr/>
        </p:nvPicPr>
        <p:blipFill>
          <a:blip r:embed="rId7" cstate="print"/>
          <a:srcRect l="5381" r="14087"/>
          <a:stretch>
            <a:fillRect/>
          </a:stretch>
        </p:blipFill>
        <p:spPr>
          <a:xfrm>
            <a:off x="5868144" y="764704"/>
            <a:ext cx="2987824" cy="29979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97</Words>
  <Application>Microsoft Office PowerPoint</Application>
  <PresentationFormat>Diavoorstelling (4:3)</PresentationFormat>
  <Paragraphs>57</Paragraphs>
  <Slides>5</Slides>
  <Notes>5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6" baseType="lpstr">
      <vt:lpstr>Office-thema</vt:lpstr>
      <vt:lpstr>Dia 1</vt:lpstr>
      <vt:lpstr>Dia 2</vt:lpstr>
      <vt:lpstr>Dia 3</vt:lpstr>
      <vt:lpstr>Dia 4</vt:lpstr>
      <vt:lpstr>Dia 5</vt:lpstr>
    </vt:vector>
  </TitlesOfParts>
  <Company>StudioMX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H Merx</dc:creator>
  <cp:lastModifiedBy>H Merx</cp:lastModifiedBy>
  <cp:revision>5</cp:revision>
  <dcterms:created xsi:type="dcterms:W3CDTF">2017-02-20T22:26:04Z</dcterms:created>
  <dcterms:modified xsi:type="dcterms:W3CDTF">2017-02-22T19:27:04Z</dcterms:modified>
</cp:coreProperties>
</file>