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6" r:id="rId4"/>
    <p:sldId id="260" r:id="rId5"/>
    <p:sldId id="259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3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34DF-136F-44EE-92D6-978C4801BC1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BED9-3750-47B3-8A76-10885DF717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45435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7772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06127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2896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95352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6949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hyperlink" Target="mailto:info@stichtingora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verdrietig op de trap.jpg"/>
          <p:cNvPicPr>
            <a:picLocks noChangeAspect="1"/>
          </p:cNvPicPr>
          <p:nvPr/>
        </p:nvPicPr>
        <p:blipFill>
          <a:blip r:embed="rId3" cstate="print"/>
          <a:srcRect l="23481" r="2391"/>
          <a:stretch>
            <a:fillRect/>
          </a:stretch>
        </p:blipFill>
        <p:spPr>
          <a:xfrm>
            <a:off x="3080251" y="1556792"/>
            <a:ext cx="6063749" cy="460851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1403648" y="69269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Handel in meisjes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1560" y="2121818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Talloze meisjes en jonge vrouwen werken in de  gedwongen  prostitutie </a:t>
            </a:r>
          </a:p>
        </p:txBody>
      </p:sp>
      <p:sp>
        <p:nvSpPr>
          <p:cNvPr id="9" name="Rechthoek 8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Macht &amp; kracht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IMG_8667bewer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44824"/>
            <a:ext cx="6264696" cy="4176464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403648" y="69269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Handel in meisjes</a:t>
            </a:r>
          </a:p>
        </p:txBody>
      </p:sp>
      <p:sp>
        <p:nvSpPr>
          <p:cNvPr id="6" name="Rechthoek 5"/>
          <p:cNvSpPr/>
          <p:nvPr/>
        </p:nvSpPr>
        <p:spPr>
          <a:xfrm>
            <a:off x="611560" y="1983608"/>
            <a:ext cx="2520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Project Eden bestrijdt mensenhandel en vangt meisjes op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r>
              <a:rPr lang="nl-NL" sz="2400" b="1" dirty="0" smtClean="0">
                <a:latin typeface="Trebuchet MS" pitchFamily="34" charset="0"/>
              </a:rPr>
              <a:t>Vrijwilligers geven voorlichting </a:t>
            </a:r>
            <a:br>
              <a:rPr lang="nl-NL" sz="2400" b="1" dirty="0" smtClean="0">
                <a:latin typeface="Trebuchet MS" pitchFamily="34" charset="0"/>
              </a:rPr>
            </a:br>
            <a:r>
              <a:rPr lang="nl-NL" sz="2400" b="1" dirty="0" smtClean="0">
                <a:latin typeface="Trebuchet MS" pitchFamily="34" charset="0"/>
              </a:rPr>
              <a:t>op scholen</a:t>
            </a:r>
          </a:p>
        </p:txBody>
      </p:sp>
      <p:sp>
        <p:nvSpPr>
          <p:cNvPr id="7" name="Rechthoek 6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Macht &amp; kracht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MaK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888432" cy="582649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1403648" y="69269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Handel in meisjes</a:t>
            </a:r>
          </a:p>
        </p:txBody>
      </p:sp>
      <p:sp>
        <p:nvSpPr>
          <p:cNvPr id="9" name="Rechthoek 8"/>
          <p:cNvSpPr/>
          <p:nvPr/>
        </p:nvSpPr>
        <p:spPr>
          <a:xfrm>
            <a:off x="683568" y="2492896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Meisjes ontvangen medische zorg en traumabegeleiding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r>
              <a:rPr lang="nl-NL" sz="2400" b="1" dirty="0" smtClean="0">
                <a:latin typeface="Trebuchet MS" pitchFamily="34" charset="0"/>
              </a:rPr>
              <a:t>Samen kijken ze naar mogelijkheden voor de toekomst</a:t>
            </a:r>
          </a:p>
        </p:txBody>
      </p:sp>
      <p:sp>
        <p:nvSpPr>
          <p:cNvPr id="10" name="Rechthoek 9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Macht &amp; kracht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11ThailandBirma 136.jpg"/>
          <p:cNvPicPr>
            <a:picLocks noChangeAspect="1"/>
          </p:cNvPicPr>
          <p:nvPr/>
        </p:nvPicPr>
        <p:blipFill>
          <a:blip r:embed="rId3" cstate="print"/>
          <a:srcRect l="16761"/>
          <a:stretch>
            <a:fillRect/>
          </a:stretch>
        </p:blipFill>
        <p:spPr>
          <a:xfrm>
            <a:off x="3779912" y="1484784"/>
            <a:ext cx="5364088" cy="4833156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403648" y="69269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Handel in meisjes</a:t>
            </a:r>
          </a:p>
        </p:txBody>
      </p:sp>
      <p:sp>
        <p:nvSpPr>
          <p:cNvPr id="6" name="Rechthoek 5"/>
          <p:cNvSpPr/>
          <p:nvPr/>
        </p:nvSpPr>
        <p:spPr>
          <a:xfrm>
            <a:off x="611560" y="2121818"/>
            <a:ext cx="2664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Gezamenlijk deelnemen aan creatieve activiteiten 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r>
              <a:rPr lang="nl-NL" sz="2400" b="1" dirty="0" smtClean="0">
                <a:latin typeface="Trebuchet MS" pitchFamily="34" charset="0"/>
              </a:rPr>
              <a:t>Helpen met het vinden van een passende beroepsopleiding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Macht &amp; kracht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403648" y="69269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Handel in meisjes</a:t>
            </a:r>
          </a:p>
        </p:txBody>
      </p:sp>
      <p:sp>
        <p:nvSpPr>
          <p:cNvPr id="8" name="Tekstvak 8"/>
          <p:cNvSpPr txBox="1">
            <a:spLocks noChangeArrowheads="1"/>
          </p:cNvSpPr>
          <p:nvPr/>
        </p:nvSpPr>
        <p:spPr bwMode="auto">
          <a:xfrm>
            <a:off x="5364088" y="6165304"/>
            <a:ext cx="1859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nl-NL" sz="1400" dirty="0" smtClean="0">
                <a:latin typeface="Trebuchet MS" pitchFamily="34" charset="0"/>
                <a:hlinkClick r:id="rId4"/>
              </a:rPr>
              <a:t>info@</a:t>
            </a:r>
            <a:r>
              <a:rPr lang="nl-NL" altLang="nl-NL" sz="1400" dirty="0" err="1" smtClean="0">
                <a:latin typeface="Trebuchet MS" pitchFamily="34" charset="0"/>
                <a:hlinkClick r:id="rId4"/>
              </a:rPr>
              <a:t>stichtingora.nl</a:t>
            </a:r>
            <a:r>
              <a:rPr lang="nl-NL" altLang="nl-NL" sz="1400" dirty="0" smtClean="0">
                <a:latin typeface="Trebuchet MS" pitchFamily="34" charset="0"/>
              </a:rPr>
              <a:t> </a:t>
            </a:r>
            <a:r>
              <a:rPr lang="nl-NL" altLang="nl-NL" sz="1400" dirty="0" err="1" smtClean="0">
                <a:latin typeface="Trebuchet MS" pitchFamily="34" charset="0"/>
              </a:rPr>
              <a:t>www.stichtingora.nl</a:t>
            </a:r>
            <a:endParaRPr lang="nl-NL" altLang="nl-NL" sz="1400" dirty="0">
              <a:latin typeface="Trebuchet MS" pitchFamily="34" charset="0"/>
            </a:endParaRPr>
          </a:p>
        </p:txBody>
      </p:sp>
      <p:pic>
        <p:nvPicPr>
          <p:cNvPr id="9" name="Picture 2" descr="http://3.bp.blogspot.com/-UkQkxEEyHI4/VH6kzJHcP1I/AAAAAAAAAIQ/Qe3DFVR7Xv4/s1600/facebook-f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237312"/>
            <a:ext cx="504056" cy="4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1403648" y="2276872"/>
            <a:ext cx="45365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Help meisjes uit </a:t>
            </a:r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de gedwongen </a:t>
            </a:r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prostitutie</a:t>
            </a:r>
          </a:p>
          <a:p>
            <a:endParaRPr lang="nl-NL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voor € 100 helpt u met voorlichting 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op middelbare scholen</a:t>
            </a:r>
            <a:endParaRPr lang="nl-N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nl-N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voor 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€ 25 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helpt u met medische zorg </a:t>
            </a:r>
          </a:p>
        </p:txBody>
      </p:sp>
      <p:pic>
        <p:nvPicPr>
          <p:cNvPr id="11" name="Afbeelding 10" descr="collecteza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344649">
            <a:off x="6911918" y="4498495"/>
            <a:ext cx="2443364" cy="2049472"/>
          </a:xfrm>
          <a:prstGeom prst="rect">
            <a:avLst/>
          </a:prstGeom>
        </p:spPr>
      </p:pic>
      <p:pic>
        <p:nvPicPr>
          <p:cNvPr id="12" name="Afbeelding 11" descr="IMG_8611.JPG"/>
          <p:cNvPicPr>
            <a:picLocks noChangeAspect="1"/>
          </p:cNvPicPr>
          <p:nvPr/>
        </p:nvPicPr>
        <p:blipFill>
          <a:blip r:embed="rId7" cstate="print"/>
          <a:srcRect l="3538" r="19288"/>
          <a:stretch>
            <a:fillRect/>
          </a:stretch>
        </p:blipFill>
        <p:spPr>
          <a:xfrm>
            <a:off x="5580112" y="1556792"/>
            <a:ext cx="3297106" cy="2848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85</Words>
  <Application>Microsoft Office PowerPoint</Application>
  <PresentationFormat>Diavoorstelling (4:3)</PresentationFormat>
  <Paragraphs>55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Dia 1</vt:lpstr>
      <vt:lpstr>Dia 2</vt:lpstr>
      <vt:lpstr>Dia 3</vt:lpstr>
      <vt:lpstr>Dia 4</vt:lpstr>
      <vt:lpstr>Dia 5</vt:lpstr>
    </vt:vector>
  </TitlesOfParts>
  <Company>StudioMX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 Merx</dc:creator>
  <cp:lastModifiedBy>H Merx</cp:lastModifiedBy>
  <cp:revision>14</cp:revision>
  <dcterms:created xsi:type="dcterms:W3CDTF">2017-02-20T22:26:04Z</dcterms:created>
  <dcterms:modified xsi:type="dcterms:W3CDTF">2017-02-22T19:19:39Z</dcterms:modified>
</cp:coreProperties>
</file>