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3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334DF-136F-44EE-92D6-978C4801BC1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ABED9-3750-47B3-8A76-10885DF717C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19941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BED9-3750-47B3-8A76-10885DF717CB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1223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BED9-3750-47B3-8A76-10885DF717CB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746548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BED9-3750-47B3-8A76-10885DF717CB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07206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BED9-3750-47B3-8A76-10885DF717CB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028542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BED9-3750-47B3-8A76-10885DF717CB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54876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hyperlink" Target="mailto:info@stichtingora.n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terugnaardewaarheiduitverslag1603px.jpg"/>
          <p:cNvPicPr>
            <a:picLocks noChangeAspect="1"/>
          </p:cNvPicPr>
          <p:nvPr/>
        </p:nvPicPr>
        <p:blipFill>
          <a:blip r:embed="rId3" cstate="print"/>
          <a:srcRect l="1972" t="2941" r="20631" b="2941"/>
          <a:stretch>
            <a:fillRect/>
          </a:stretch>
        </p:blipFill>
        <p:spPr>
          <a:xfrm>
            <a:off x="3491880" y="1556792"/>
            <a:ext cx="5652120" cy="4608512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467544" y="5877272"/>
            <a:ext cx="4680520" cy="9807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539552" y="0"/>
            <a:ext cx="6264696" cy="18774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nl-NL" sz="3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021288"/>
            <a:ext cx="12049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hoek 7"/>
          <p:cNvSpPr/>
          <p:nvPr/>
        </p:nvSpPr>
        <p:spPr>
          <a:xfrm>
            <a:off x="1403648" y="692696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latin typeface="Arial Black" pitchFamily="34" charset="0"/>
              </a:rPr>
              <a:t>Christengevangenen</a:t>
            </a:r>
          </a:p>
        </p:txBody>
      </p:sp>
      <p:sp>
        <p:nvSpPr>
          <p:cNvPr id="9" name="Rechthoek 8"/>
          <p:cNvSpPr/>
          <p:nvPr/>
        </p:nvSpPr>
        <p:spPr>
          <a:xfrm>
            <a:off x="611560" y="2448178"/>
            <a:ext cx="280831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err="1" smtClean="0">
                <a:latin typeface="Trebuchet MS" pitchFamily="34" charset="0"/>
              </a:rPr>
              <a:t>Honderd-duizenden</a:t>
            </a:r>
            <a:r>
              <a:rPr lang="nl-NL" sz="2600" b="1" dirty="0" smtClean="0">
                <a:latin typeface="Trebuchet MS" pitchFamily="34" charset="0"/>
              </a:rPr>
              <a:t> </a:t>
            </a:r>
          </a:p>
          <a:p>
            <a:r>
              <a:rPr lang="nl-NL" sz="2600" b="1" dirty="0" smtClean="0">
                <a:latin typeface="Trebuchet MS" pitchFamily="34" charset="0"/>
              </a:rPr>
              <a:t>mannen en vrouwen in </a:t>
            </a:r>
          </a:p>
          <a:p>
            <a:r>
              <a:rPr lang="nl-NL" sz="2600" b="1" dirty="0" smtClean="0">
                <a:latin typeface="Trebuchet MS" pitchFamily="34" charset="0"/>
              </a:rPr>
              <a:t>Rusland zitten </a:t>
            </a:r>
          </a:p>
          <a:p>
            <a:r>
              <a:rPr lang="nl-NL" sz="2600" b="1" dirty="0" smtClean="0">
                <a:latin typeface="Trebuchet MS" pitchFamily="34" charset="0"/>
              </a:rPr>
              <a:t>in gevangenissen </a:t>
            </a:r>
          </a:p>
          <a:p>
            <a:r>
              <a:rPr lang="nl-NL" sz="2600" b="1" dirty="0" smtClean="0">
                <a:latin typeface="Trebuchet MS" pitchFamily="34" charset="0"/>
              </a:rPr>
              <a:t>en werkkampen </a:t>
            </a:r>
            <a:endParaRPr lang="nl-NL" sz="2600" b="1" dirty="0">
              <a:latin typeface="Trebuchet MS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2411760" y="6381328"/>
            <a:ext cx="2483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Trebuchet MS" pitchFamily="34" charset="0"/>
              </a:rPr>
              <a:t>Samen geloven</a:t>
            </a:r>
            <a:endParaRPr lang="nl-NL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IMG_2133.JPG"/>
          <p:cNvPicPr>
            <a:picLocks noChangeAspect="1"/>
          </p:cNvPicPr>
          <p:nvPr/>
        </p:nvPicPr>
        <p:blipFill>
          <a:blip r:embed="rId3" cstate="print"/>
          <a:srcRect l="4217" t="11436" r="5646"/>
          <a:stretch>
            <a:fillRect/>
          </a:stretch>
        </p:blipFill>
        <p:spPr>
          <a:xfrm>
            <a:off x="3203848" y="1700808"/>
            <a:ext cx="5940152" cy="4536504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467544" y="5877272"/>
            <a:ext cx="4680520" cy="9807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539552" y="0"/>
            <a:ext cx="6264696" cy="18774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nl-NL" sz="3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021288"/>
            <a:ext cx="12049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6"/>
          <p:cNvSpPr/>
          <p:nvPr/>
        </p:nvSpPr>
        <p:spPr>
          <a:xfrm>
            <a:off x="1403648" y="692696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latin typeface="Arial Black" pitchFamily="34" charset="0"/>
              </a:rPr>
              <a:t>Christengevangenen</a:t>
            </a:r>
          </a:p>
        </p:txBody>
      </p:sp>
      <p:sp>
        <p:nvSpPr>
          <p:cNvPr id="8" name="Rechthoek 7"/>
          <p:cNvSpPr/>
          <p:nvPr/>
        </p:nvSpPr>
        <p:spPr>
          <a:xfrm>
            <a:off x="611560" y="2121818"/>
            <a:ext cx="25202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latin typeface="Trebuchet MS" pitchFamily="34" charset="0"/>
              </a:rPr>
              <a:t>Evangelisten bezoeken hen, leggen het Evangelie uit </a:t>
            </a:r>
          </a:p>
          <a:p>
            <a:r>
              <a:rPr lang="nl-NL" sz="2600" b="1" dirty="0" smtClean="0">
                <a:latin typeface="Trebuchet MS" pitchFamily="34" charset="0"/>
              </a:rPr>
              <a:t>en bidden </a:t>
            </a:r>
          </a:p>
          <a:p>
            <a:r>
              <a:rPr lang="nl-NL" sz="2600" b="1" dirty="0" smtClean="0">
                <a:latin typeface="Trebuchet MS" pitchFamily="34" charset="0"/>
              </a:rPr>
              <a:t>met hen</a:t>
            </a:r>
            <a:endParaRPr lang="nl-NL" sz="2600" b="1" dirty="0">
              <a:latin typeface="Trebuchet MS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2411760" y="6381328"/>
            <a:ext cx="2483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Trebuchet MS" pitchFamily="34" charset="0"/>
              </a:rPr>
              <a:t>Samen geloven</a:t>
            </a:r>
            <a:endParaRPr lang="nl-NL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terugnaardewaarheid1603-5 px lich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0944" y="1556792"/>
            <a:ext cx="6775632" cy="4614266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467544" y="5877272"/>
            <a:ext cx="4680520" cy="9807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539552" y="0"/>
            <a:ext cx="6264696" cy="18774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nl-NL" sz="3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6021288"/>
            <a:ext cx="12049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1403648" y="692696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latin typeface="Arial Black" pitchFamily="34" charset="0"/>
              </a:rPr>
              <a:t>Christengevangenen</a:t>
            </a:r>
          </a:p>
        </p:txBody>
      </p:sp>
      <p:sp>
        <p:nvSpPr>
          <p:cNvPr id="6" name="Rechthoek 5"/>
          <p:cNvSpPr/>
          <p:nvPr/>
        </p:nvSpPr>
        <p:spPr>
          <a:xfrm>
            <a:off x="611560" y="2121818"/>
            <a:ext cx="2160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latin typeface="Trebuchet MS" pitchFamily="34" charset="0"/>
              </a:rPr>
              <a:t>Zij delen lectuur en </a:t>
            </a:r>
            <a:r>
              <a:rPr lang="nl-NL" sz="2600" b="1" dirty="0" err="1" smtClean="0">
                <a:latin typeface="Trebuchet MS" pitchFamily="34" charset="0"/>
              </a:rPr>
              <a:t>bijbels</a:t>
            </a:r>
            <a:r>
              <a:rPr lang="nl-NL" sz="2600" b="1" dirty="0" smtClean="0">
                <a:latin typeface="Trebuchet MS" pitchFamily="34" charset="0"/>
              </a:rPr>
              <a:t> </a:t>
            </a:r>
            <a:r>
              <a:rPr lang="nl-NL" sz="2600" b="1" dirty="0" smtClean="0">
                <a:latin typeface="Trebuchet MS" pitchFamily="34" charset="0"/>
              </a:rPr>
              <a:t>uit</a:t>
            </a:r>
          </a:p>
        </p:txBody>
      </p:sp>
      <p:sp>
        <p:nvSpPr>
          <p:cNvPr id="7" name="Rechthoek 6"/>
          <p:cNvSpPr/>
          <p:nvPr/>
        </p:nvSpPr>
        <p:spPr>
          <a:xfrm>
            <a:off x="2411760" y="6381328"/>
            <a:ext cx="2483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You Are Loved" pitchFamily="2" charset="0"/>
              </a:rPr>
              <a:t>Samen geloven</a:t>
            </a:r>
            <a:endParaRPr lang="nl-NL" sz="2000" dirty="0">
              <a:solidFill>
                <a:schemeClr val="bg1"/>
              </a:solidFill>
              <a:latin typeface="You Are Loved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CP-05 1503 bidden met vrouwenBEWERK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4927" y="1484784"/>
            <a:ext cx="6089073" cy="492130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467544" y="5877272"/>
            <a:ext cx="4680520" cy="9807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539552" y="0"/>
            <a:ext cx="6264696" cy="18774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nl-NL" sz="3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021288"/>
            <a:ext cx="12049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1403648" y="692696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latin typeface="Arial Black" pitchFamily="34" charset="0"/>
              </a:rPr>
              <a:t>Christengevangenen</a:t>
            </a:r>
          </a:p>
        </p:txBody>
      </p:sp>
      <p:sp>
        <p:nvSpPr>
          <p:cNvPr id="6" name="Rechthoek 5"/>
          <p:cNvSpPr/>
          <p:nvPr/>
        </p:nvSpPr>
        <p:spPr>
          <a:xfrm>
            <a:off x="611560" y="2121818"/>
            <a:ext cx="2520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latin typeface="Trebuchet MS" pitchFamily="34" charset="0"/>
              </a:rPr>
              <a:t>Velen komen </a:t>
            </a:r>
          </a:p>
          <a:p>
            <a:r>
              <a:rPr lang="nl-NL" sz="2600" b="1" dirty="0" smtClean="0">
                <a:latin typeface="Trebuchet MS" pitchFamily="34" charset="0"/>
              </a:rPr>
              <a:t>tot inkeer </a:t>
            </a:r>
          </a:p>
          <a:p>
            <a:r>
              <a:rPr lang="nl-NL" sz="2600" b="1" dirty="0" smtClean="0">
                <a:latin typeface="Trebuchet MS" pitchFamily="34" charset="0"/>
              </a:rPr>
              <a:t>en geloof</a:t>
            </a:r>
            <a:endParaRPr lang="nl-NL" sz="2600" b="1" dirty="0">
              <a:latin typeface="Trebuchet MS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2411760" y="6381328"/>
            <a:ext cx="2483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Trebuchet MS" pitchFamily="34" charset="0"/>
              </a:rPr>
              <a:t>Samen geloven</a:t>
            </a:r>
            <a:endParaRPr lang="nl-NL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67544" y="5877272"/>
            <a:ext cx="4680520" cy="9807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539552" y="0"/>
            <a:ext cx="6264696" cy="18774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nl-NL" sz="3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021288"/>
            <a:ext cx="12049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1403648" y="692696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latin typeface="Arial Black" pitchFamily="34" charset="0"/>
              </a:rPr>
              <a:t>Christengevangenen</a:t>
            </a:r>
          </a:p>
        </p:txBody>
      </p:sp>
      <p:sp>
        <p:nvSpPr>
          <p:cNvPr id="8" name="Tekstvak 8"/>
          <p:cNvSpPr txBox="1">
            <a:spLocks noChangeArrowheads="1"/>
          </p:cNvSpPr>
          <p:nvPr/>
        </p:nvSpPr>
        <p:spPr bwMode="auto">
          <a:xfrm>
            <a:off x="5364088" y="6165304"/>
            <a:ext cx="18598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altLang="nl-NL" sz="1400" dirty="0" smtClean="0">
                <a:latin typeface="Trebuchet MS" pitchFamily="34" charset="0"/>
                <a:hlinkClick r:id="rId4"/>
              </a:rPr>
              <a:t>info@</a:t>
            </a:r>
            <a:r>
              <a:rPr lang="nl-NL" altLang="nl-NL" sz="1400" dirty="0" err="1" smtClean="0">
                <a:latin typeface="Trebuchet MS" pitchFamily="34" charset="0"/>
                <a:hlinkClick r:id="rId4"/>
              </a:rPr>
              <a:t>stichtingora.nl</a:t>
            </a:r>
            <a:r>
              <a:rPr lang="nl-NL" altLang="nl-NL" sz="1400" dirty="0" smtClean="0">
                <a:latin typeface="Trebuchet MS" pitchFamily="34" charset="0"/>
              </a:rPr>
              <a:t> </a:t>
            </a:r>
            <a:r>
              <a:rPr lang="nl-NL" altLang="nl-NL" sz="1400" dirty="0" err="1" smtClean="0">
                <a:latin typeface="Trebuchet MS" pitchFamily="34" charset="0"/>
              </a:rPr>
              <a:t>www.stichtingora.nl</a:t>
            </a:r>
            <a:endParaRPr lang="nl-NL" altLang="nl-NL" sz="1400" dirty="0">
              <a:latin typeface="Trebuchet MS" pitchFamily="34" charset="0"/>
            </a:endParaRPr>
          </a:p>
        </p:txBody>
      </p:sp>
      <p:pic>
        <p:nvPicPr>
          <p:cNvPr id="9" name="Picture 2" descr="http://3.bp.blogspot.com/-UkQkxEEyHI4/VH6kzJHcP1I/AAAAAAAAAIQ/Qe3DFVR7Xv4/s1600/facebook-f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6237312"/>
            <a:ext cx="504056" cy="4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hoek 9"/>
          <p:cNvSpPr/>
          <p:nvPr/>
        </p:nvSpPr>
        <p:spPr>
          <a:xfrm>
            <a:off x="827584" y="2275125"/>
            <a:ext cx="46085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smtClean="0">
                <a:solidFill>
                  <a:srgbClr val="C00000"/>
                </a:solidFill>
                <a:latin typeface="Arial Black" pitchFamily="34" charset="0"/>
              </a:rPr>
              <a:t>Help een </a:t>
            </a:r>
            <a:r>
              <a:rPr lang="nl-NL" sz="3200" dirty="0" err="1" smtClean="0">
                <a:solidFill>
                  <a:srgbClr val="C00000"/>
                </a:solidFill>
                <a:latin typeface="Arial Black" pitchFamily="34" charset="0"/>
              </a:rPr>
              <a:t>gevangenis-evangelist</a:t>
            </a:r>
            <a:endParaRPr lang="nl-NL" sz="32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nl-NL" sz="3200" dirty="0" smtClean="0">
              <a:solidFill>
                <a:srgbClr val="C00000"/>
              </a:solidFill>
              <a:latin typeface="Typical Writer" pitchFamily="2" charset="0"/>
            </a:endParaRPr>
          </a:p>
          <a:p>
            <a:r>
              <a:rPr lang="nl-N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voor € 25 helpt u met een gevangenisbezoek</a:t>
            </a:r>
          </a:p>
          <a:p>
            <a:endParaRPr lang="nl-NL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voor € 10 helpt u met een </a:t>
            </a:r>
            <a:r>
              <a:rPr lang="nl-N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lectuurpakket</a:t>
            </a:r>
            <a:br>
              <a:rPr lang="nl-N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l-N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nl-N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voor een gevangene</a:t>
            </a:r>
          </a:p>
        </p:txBody>
      </p:sp>
      <p:pic>
        <p:nvPicPr>
          <p:cNvPr id="11" name="Afbeelding 10" descr="collectezak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8344649">
            <a:off x="6695894" y="4243089"/>
            <a:ext cx="2443364" cy="2049472"/>
          </a:xfrm>
          <a:prstGeom prst="rect">
            <a:avLst/>
          </a:prstGeom>
        </p:spPr>
      </p:pic>
      <p:pic>
        <p:nvPicPr>
          <p:cNvPr id="12" name="Afbeelding 11" descr="DSCN435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64088" y="1734882"/>
            <a:ext cx="3352144" cy="2524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76</Words>
  <Application>Microsoft Office PowerPoint</Application>
  <PresentationFormat>Diavoorstelling (4:3)</PresentationFormat>
  <Paragraphs>57</Paragraphs>
  <Slides>5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Office-thema</vt:lpstr>
      <vt:lpstr>Dia 1</vt:lpstr>
      <vt:lpstr>Dia 2</vt:lpstr>
      <vt:lpstr>Dia 3</vt:lpstr>
      <vt:lpstr>Dia 4</vt:lpstr>
      <vt:lpstr>Dia 5</vt:lpstr>
    </vt:vector>
  </TitlesOfParts>
  <Company>StudioMX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H Merx</dc:creator>
  <cp:lastModifiedBy>H Merx</cp:lastModifiedBy>
  <cp:revision>11</cp:revision>
  <dcterms:created xsi:type="dcterms:W3CDTF">2017-02-20T22:26:04Z</dcterms:created>
  <dcterms:modified xsi:type="dcterms:W3CDTF">2017-02-22T19:16:28Z</dcterms:modified>
</cp:coreProperties>
</file>