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6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860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3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5334DF-136F-44EE-92D6-978C4801BC17}" type="datetimeFigureOut">
              <a:rPr lang="nl-NL" smtClean="0"/>
              <a:pPr/>
              <a:t>22-2-2017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2ABED9-3750-47B3-8A76-10885DF717C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3669580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ABED9-3750-47B3-8A76-10885DF717CB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6389433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ABED9-3750-47B3-8A76-10885DF717CB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4464844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ABED9-3750-47B3-8A76-10885DF717CB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2818019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ABED9-3750-47B3-8A76-10885DF717CB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39410395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ABED9-3750-47B3-8A76-10885DF717CB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254723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55178-A790-4734-9FCC-D5F95101C9F7}" type="datetimeFigureOut">
              <a:rPr lang="nl-NL" smtClean="0"/>
              <a:pPr/>
              <a:t>22-2-2017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89A5A-7EFB-4168-BF32-0C139950D60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55178-A790-4734-9FCC-D5F95101C9F7}" type="datetimeFigureOut">
              <a:rPr lang="nl-NL" smtClean="0"/>
              <a:pPr/>
              <a:t>22-2-2017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89A5A-7EFB-4168-BF32-0C139950D60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55178-A790-4734-9FCC-D5F95101C9F7}" type="datetimeFigureOut">
              <a:rPr lang="nl-NL" smtClean="0"/>
              <a:pPr/>
              <a:t>22-2-2017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89A5A-7EFB-4168-BF32-0C139950D60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55178-A790-4734-9FCC-D5F95101C9F7}" type="datetimeFigureOut">
              <a:rPr lang="nl-NL" smtClean="0"/>
              <a:pPr/>
              <a:t>22-2-2017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89A5A-7EFB-4168-BF32-0C139950D60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55178-A790-4734-9FCC-D5F95101C9F7}" type="datetimeFigureOut">
              <a:rPr lang="nl-NL" smtClean="0"/>
              <a:pPr/>
              <a:t>22-2-2017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89A5A-7EFB-4168-BF32-0C139950D60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55178-A790-4734-9FCC-D5F95101C9F7}" type="datetimeFigureOut">
              <a:rPr lang="nl-NL" smtClean="0"/>
              <a:pPr/>
              <a:t>22-2-2017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89A5A-7EFB-4168-BF32-0C139950D60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55178-A790-4734-9FCC-D5F95101C9F7}" type="datetimeFigureOut">
              <a:rPr lang="nl-NL" smtClean="0"/>
              <a:pPr/>
              <a:t>22-2-2017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89A5A-7EFB-4168-BF32-0C139950D60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55178-A790-4734-9FCC-D5F95101C9F7}" type="datetimeFigureOut">
              <a:rPr lang="nl-NL" smtClean="0"/>
              <a:pPr/>
              <a:t>22-2-2017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89A5A-7EFB-4168-BF32-0C139950D60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55178-A790-4734-9FCC-D5F95101C9F7}" type="datetimeFigureOut">
              <a:rPr lang="nl-NL" smtClean="0"/>
              <a:pPr/>
              <a:t>22-2-2017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89A5A-7EFB-4168-BF32-0C139950D60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55178-A790-4734-9FCC-D5F95101C9F7}" type="datetimeFigureOut">
              <a:rPr lang="nl-NL" smtClean="0"/>
              <a:pPr/>
              <a:t>22-2-2017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89A5A-7EFB-4168-BF32-0C139950D60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55178-A790-4734-9FCC-D5F95101C9F7}" type="datetimeFigureOut">
              <a:rPr lang="nl-NL" smtClean="0"/>
              <a:pPr/>
              <a:t>22-2-2017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89A5A-7EFB-4168-BF32-0C139950D60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55178-A790-4734-9FCC-D5F95101C9F7}" type="datetimeFigureOut">
              <a:rPr lang="nl-NL" smtClean="0"/>
              <a:pPr/>
              <a:t>22-2-2017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89A5A-7EFB-4168-BF32-0C139950D60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tichtingora.nl" TargetMode="External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gif"/><Relationship Id="rId5" Type="http://schemas.openxmlformats.org/officeDocument/2006/relationships/image" Target="../media/image2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Afbeelding 11" descr="NK.jpg"/>
          <p:cNvPicPr>
            <a:picLocks noChangeAspect="1"/>
          </p:cNvPicPr>
          <p:nvPr/>
        </p:nvPicPr>
        <p:blipFill>
          <a:blip r:embed="rId3" cstate="print"/>
          <a:srcRect r="6850"/>
          <a:stretch>
            <a:fillRect/>
          </a:stretch>
        </p:blipFill>
        <p:spPr>
          <a:xfrm>
            <a:off x="3347864" y="1700808"/>
            <a:ext cx="6084168" cy="4392488"/>
          </a:xfrm>
          <a:prstGeom prst="rect">
            <a:avLst/>
          </a:prstGeom>
        </p:spPr>
      </p:pic>
      <p:sp>
        <p:nvSpPr>
          <p:cNvPr id="10" name="Rechthoek 9"/>
          <p:cNvSpPr/>
          <p:nvPr/>
        </p:nvSpPr>
        <p:spPr>
          <a:xfrm>
            <a:off x="467544" y="5877272"/>
            <a:ext cx="4680520" cy="980728"/>
          </a:xfrm>
          <a:prstGeom prst="rect">
            <a:avLst/>
          </a:prstGeom>
          <a:solidFill>
            <a:srgbClr val="A486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539552" y="0"/>
            <a:ext cx="6264696" cy="1877437"/>
          </a:xfrm>
          <a:prstGeom prst="rect">
            <a:avLst/>
          </a:prstGeom>
          <a:solidFill>
            <a:srgbClr val="A48608"/>
          </a:solidFill>
        </p:spPr>
        <p:txBody>
          <a:bodyPr wrap="square" rtlCol="0">
            <a:spAutoFit/>
          </a:bodyPr>
          <a:lstStyle/>
          <a:p>
            <a:pPr algn="ctr"/>
            <a:endParaRPr lang="nl-NL" sz="32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ctr"/>
            <a:endParaRPr lang="nl-NL" sz="14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ctr"/>
            <a:endParaRPr lang="nl-NL" sz="14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ctr"/>
            <a:endParaRPr lang="nl-NL" sz="14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ctr"/>
            <a:endParaRPr lang="nl-NL" sz="14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ctr"/>
            <a:endParaRPr lang="nl-NL" sz="14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ctr"/>
            <a:endParaRPr lang="nl-NL" sz="1400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6021288"/>
            <a:ext cx="1204913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hthoek 6"/>
          <p:cNvSpPr/>
          <p:nvPr/>
        </p:nvSpPr>
        <p:spPr>
          <a:xfrm>
            <a:off x="1403648" y="692696"/>
            <a:ext cx="540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>
                <a:latin typeface="Arial Black" pitchFamily="34" charset="0"/>
              </a:rPr>
              <a:t>Eten in Noord-Korea</a:t>
            </a:r>
            <a:endParaRPr lang="nl-NL" sz="3600" dirty="0">
              <a:latin typeface="Arial Black" pitchFamily="34" charset="0"/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611560" y="2121818"/>
            <a:ext cx="280831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b="1" dirty="0" smtClean="0">
                <a:latin typeface="Trebuchet MS" pitchFamily="34" charset="0"/>
              </a:rPr>
              <a:t>In Noord-Korea heerst een schrikbewind</a:t>
            </a:r>
          </a:p>
          <a:p>
            <a:endParaRPr lang="nl-NL" sz="2400" b="1" dirty="0" smtClean="0">
              <a:latin typeface="Trebuchet MS" pitchFamily="34" charset="0"/>
            </a:endParaRPr>
          </a:p>
          <a:p>
            <a:r>
              <a:rPr lang="nl-NL" sz="2400" b="1" dirty="0" smtClean="0">
                <a:latin typeface="Trebuchet MS" pitchFamily="34" charset="0"/>
              </a:rPr>
              <a:t>Al jaren</a:t>
            </a:r>
          </a:p>
          <a:p>
            <a:endParaRPr lang="nl-NL" sz="2400" b="1" dirty="0" smtClean="0">
              <a:latin typeface="Trebuchet MS" pitchFamily="34" charset="0"/>
            </a:endParaRPr>
          </a:p>
          <a:p>
            <a:r>
              <a:rPr lang="nl-NL" sz="2400" b="1" dirty="0" smtClean="0">
                <a:latin typeface="Trebuchet MS" pitchFamily="34" charset="0"/>
              </a:rPr>
              <a:t>Een mensenleven is niets waard</a:t>
            </a:r>
            <a:endParaRPr lang="nl-NL" sz="2400" b="1" dirty="0">
              <a:latin typeface="Trebuchet MS" pitchFamily="34" charset="0"/>
            </a:endParaRPr>
          </a:p>
        </p:txBody>
      </p:sp>
      <p:sp>
        <p:nvSpPr>
          <p:cNvPr id="9" name="Rechthoek 8"/>
          <p:cNvSpPr/>
          <p:nvPr/>
        </p:nvSpPr>
        <p:spPr>
          <a:xfrm>
            <a:off x="2411760" y="6381328"/>
            <a:ext cx="24833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nl-NL" sz="2000" dirty="0" smtClean="0">
                <a:solidFill>
                  <a:schemeClr val="bg1"/>
                </a:solidFill>
                <a:latin typeface="Trebuchet MS" pitchFamily="34" charset="0"/>
              </a:rPr>
              <a:t>Brood breken</a:t>
            </a:r>
            <a:endParaRPr lang="nl-NL" sz="2000" dirty="0">
              <a:solidFill>
                <a:schemeClr val="bg1"/>
              </a:solidFill>
              <a:latin typeface="Trebuchet MS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Afbeelding 12" descr="2jongetjes.jpg"/>
          <p:cNvPicPr>
            <a:picLocks noChangeAspect="1"/>
          </p:cNvPicPr>
          <p:nvPr/>
        </p:nvPicPr>
        <p:blipFill>
          <a:blip r:embed="rId3" cstate="print"/>
          <a:srcRect l="9519" r="19959"/>
          <a:stretch>
            <a:fillRect/>
          </a:stretch>
        </p:blipFill>
        <p:spPr>
          <a:xfrm>
            <a:off x="3275856" y="1556792"/>
            <a:ext cx="5868144" cy="468052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467544" y="5877272"/>
            <a:ext cx="4680520" cy="980728"/>
          </a:xfrm>
          <a:prstGeom prst="rect">
            <a:avLst/>
          </a:prstGeom>
          <a:solidFill>
            <a:srgbClr val="A486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/>
          <p:cNvSpPr txBox="1"/>
          <p:nvPr/>
        </p:nvSpPr>
        <p:spPr>
          <a:xfrm>
            <a:off x="539552" y="0"/>
            <a:ext cx="6264696" cy="1877437"/>
          </a:xfrm>
          <a:prstGeom prst="rect">
            <a:avLst/>
          </a:prstGeom>
          <a:solidFill>
            <a:srgbClr val="A48608"/>
          </a:solidFill>
        </p:spPr>
        <p:txBody>
          <a:bodyPr wrap="square" rtlCol="0">
            <a:spAutoFit/>
          </a:bodyPr>
          <a:lstStyle/>
          <a:p>
            <a:pPr algn="ctr"/>
            <a:endParaRPr lang="nl-NL" sz="32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ctr"/>
            <a:endParaRPr lang="nl-NL" sz="14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ctr"/>
            <a:endParaRPr lang="nl-NL" sz="14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ctr"/>
            <a:endParaRPr lang="nl-NL" sz="14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ctr"/>
            <a:endParaRPr lang="nl-NL" sz="14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ctr"/>
            <a:endParaRPr lang="nl-NL" sz="14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ctr"/>
            <a:endParaRPr lang="nl-NL" sz="1400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7" name="Afbeelding 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6021288"/>
            <a:ext cx="1204913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hthoek 8"/>
          <p:cNvSpPr/>
          <p:nvPr/>
        </p:nvSpPr>
        <p:spPr>
          <a:xfrm>
            <a:off x="611560" y="2344812"/>
            <a:ext cx="25202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b="1" dirty="0" smtClean="0">
                <a:latin typeface="Trebuchet MS" pitchFamily="34" charset="0"/>
              </a:rPr>
              <a:t>70 % van de bevolking van Noord-Korea lijdt aan dagelijks voedseltekort</a:t>
            </a:r>
            <a:endParaRPr lang="nl-NL" sz="2400" b="1" dirty="0">
              <a:latin typeface="Trebuchet MS" pitchFamily="34" charset="0"/>
            </a:endParaRPr>
          </a:p>
        </p:txBody>
      </p:sp>
      <p:pic>
        <p:nvPicPr>
          <p:cNvPr id="11" name="Afbeelding 10" descr="NK5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732240" y="404664"/>
            <a:ext cx="2213736" cy="1879286"/>
          </a:xfrm>
          <a:prstGeom prst="rect">
            <a:avLst/>
          </a:prstGeom>
          <a:ln w="38100">
            <a:solidFill>
              <a:schemeClr val="bg1"/>
            </a:solidFill>
          </a:ln>
        </p:spPr>
      </p:pic>
      <p:sp>
        <p:nvSpPr>
          <p:cNvPr id="14" name="Rechthoek 13"/>
          <p:cNvSpPr/>
          <p:nvPr/>
        </p:nvSpPr>
        <p:spPr>
          <a:xfrm>
            <a:off x="1403648" y="692696"/>
            <a:ext cx="53285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>
                <a:latin typeface="Arial Black" pitchFamily="34" charset="0"/>
              </a:rPr>
              <a:t>Eten in Noord-Korea</a:t>
            </a:r>
            <a:endParaRPr lang="nl-NL" sz="3600" dirty="0">
              <a:latin typeface="Arial Black" pitchFamily="34" charset="0"/>
            </a:endParaRPr>
          </a:p>
        </p:txBody>
      </p:sp>
      <p:sp>
        <p:nvSpPr>
          <p:cNvPr id="12" name="Rechthoek 11"/>
          <p:cNvSpPr/>
          <p:nvPr/>
        </p:nvSpPr>
        <p:spPr>
          <a:xfrm>
            <a:off x="2411760" y="6381328"/>
            <a:ext cx="24833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nl-NL" sz="2000" dirty="0" smtClean="0">
                <a:solidFill>
                  <a:schemeClr val="bg1"/>
                </a:solidFill>
                <a:latin typeface="Trebuchet MS" pitchFamily="34" charset="0"/>
              </a:rPr>
              <a:t>Brood breken</a:t>
            </a:r>
            <a:endParaRPr lang="nl-NL" sz="2000" dirty="0">
              <a:solidFill>
                <a:schemeClr val="bg1"/>
              </a:solidFill>
              <a:latin typeface="Trebuchet MS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Afbeelding 11" descr="NK 1402 1 bewerkt.jpg"/>
          <p:cNvPicPr>
            <a:picLocks noChangeAspect="1"/>
          </p:cNvPicPr>
          <p:nvPr/>
        </p:nvPicPr>
        <p:blipFill>
          <a:blip r:embed="rId3" cstate="print"/>
          <a:srcRect r="18580"/>
          <a:stretch>
            <a:fillRect/>
          </a:stretch>
        </p:blipFill>
        <p:spPr>
          <a:xfrm>
            <a:off x="3131840" y="1556792"/>
            <a:ext cx="6012160" cy="5025314"/>
          </a:xfrm>
          <a:prstGeom prst="rect">
            <a:avLst/>
          </a:prstGeom>
        </p:spPr>
      </p:pic>
      <p:sp>
        <p:nvSpPr>
          <p:cNvPr id="8" name="Rechthoek 7"/>
          <p:cNvSpPr/>
          <p:nvPr/>
        </p:nvSpPr>
        <p:spPr>
          <a:xfrm>
            <a:off x="467544" y="5877272"/>
            <a:ext cx="4680520" cy="980728"/>
          </a:xfrm>
          <a:prstGeom prst="rect">
            <a:avLst/>
          </a:prstGeom>
          <a:solidFill>
            <a:srgbClr val="A486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ekstvak 8"/>
          <p:cNvSpPr txBox="1"/>
          <p:nvPr/>
        </p:nvSpPr>
        <p:spPr>
          <a:xfrm>
            <a:off x="539552" y="0"/>
            <a:ext cx="6264696" cy="1877437"/>
          </a:xfrm>
          <a:prstGeom prst="rect">
            <a:avLst/>
          </a:prstGeom>
          <a:solidFill>
            <a:srgbClr val="A48608"/>
          </a:solidFill>
        </p:spPr>
        <p:txBody>
          <a:bodyPr wrap="square" rtlCol="0">
            <a:spAutoFit/>
          </a:bodyPr>
          <a:lstStyle/>
          <a:p>
            <a:pPr algn="ctr"/>
            <a:endParaRPr lang="nl-NL" sz="32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ctr"/>
            <a:endParaRPr lang="nl-NL" sz="14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ctr"/>
            <a:endParaRPr lang="nl-NL" sz="14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ctr"/>
            <a:endParaRPr lang="nl-NL" sz="14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ctr"/>
            <a:endParaRPr lang="nl-NL" sz="14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ctr"/>
            <a:endParaRPr lang="nl-NL" sz="14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ctr"/>
            <a:endParaRPr lang="nl-NL" sz="1400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4" name="Afbeelding 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6021288"/>
            <a:ext cx="1204913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hthoek 5"/>
          <p:cNvSpPr/>
          <p:nvPr/>
        </p:nvSpPr>
        <p:spPr>
          <a:xfrm>
            <a:off x="606759" y="2095202"/>
            <a:ext cx="25202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b="1" dirty="0" smtClean="0">
                <a:latin typeface="Trebuchet MS" pitchFamily="34" charset="0"/>
              </a:rPr>
              <a:t>ORA ondersteunt </a:t>
            </a:r>
            <a:br>
              <a:rPr lang="nl-NL" sz="2400" b="1" dirty="0" smtClean="0">
                <a:latin typeface="Trebuchet MS" pitchFamily="34" charset="0"/>
              </a:rPr>
            </a:br>
            <a:r>
              <a:rPr lang="nl-NL" sz="2400" b="1" dirty="0" smtClean="0">
                <a:latin typeface="Trebuchet MS" pitchFamily="34" charset="0"/>
              </a:rPr>
              <a:t>6 bakkerijen</a:t>
            </a:r>
          </a:p>
          <a:p>
            <a:r>
              <a:rPr lang="nl-NL" sz="2400" b="1" dirty="0" smtClean="0">
                <a:latin typeface="Trebuchet MS" pitchFamily="34" charset="0"/>
              </a:rPr>
              <a:t> </a:t>
            </a:r>
          </a:p>
          <a:p>
            <a:r>
              <a:rPr lang="nl-NL" sz="2400" b="1" dirty="0" smtClean="0">
                <a:latin typeface="Trebuchet MS" pitchFamily="34" charset="0"/>
              </a:rPr>
              <a:t>Dagelijks rollen per bakkerij  zo’n 3.000  broodjes uit </a:t>
            </a:r>
            <a:r>
              <a:rPr lang="nl-NL" sz="2400" b="1" dirty="0" smtClean="0">
                <a:latin typeface="Trebuchet MS" pitchFamily="34" charset="0"/>
              </a:rPr>
              <a:t/>
            </a:r>
            <a:br>
              <a:rPr lang="nl-NL" sz="2400" b="1" dirty="0" smtClean="0">
                <a:latin typeface="Trebuchet MS" pitchFamily="34" charset="0"/>
              </a:rPr>
            </a:br>
            <a:r>
              <a:rPr lang="nl-NL" sz="2400" b="1" dirty="0" smtClean="0">
                <a:latin typeface="Trebuchet MS" pitchFamily="34" charset="0"/>
              </a:rPr>
              <a:t>de </a:t>
            </a:r>
            <a:r>
              <a:rPr lang="nl-NL" sz="2400" b="1" dirty="0" smtClean="0">
                <a:latin typeface="Trebuchet MS" pitchFamily="34" charset="0"/>
              </a:rPr>
              <a:t>ovens</a:t>
            </a:r>
          </a:p>
        </p:txBody>
      </p:sp>
      <p:sp>
        <p:nvSpPr>
          <p:cNvPr id="13" name="Rechthoek 12"/>
          <p:cNvSpPr/>
          <p:nvPr/>
        </p:nvSpPr>
        <p:spPr>
          <a:xfrm>
            <a:off x="1403648" y="692696"/>
            <a:ext cx="53285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>
                <a:latin typeface="Arial Black" pitchFamily="34" charset="0"/>
              </a:rPr>
              <a:t>Eten in Noord-Korea</a:t>
            </a:r>
            <a:endParaRPr lang="nl-NL" sz="3600" dirty="0">
              <a:latin typeface="Arial Black" pitchFamily="34" charset="0"/>
            </a:endParaRPr>
          </a:p>
        </p:txBody>
      </p:sp>
      <p:sp>
        <p:nvSpPr>
          <p:cNvPr id="10" name="Rechthoek 9"/>
          <p:cNvSpPr/>
          <p:nvPr/>
        </p:nvSpPr>
        <p:spPr>
          <a:xfrm>
            <a:off x="2411760" y="6381328"/>
            <a:ext cx="24833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nl-NL" sz="2000" dirty="0" smtClean="0">
                <a:solidFill>
                  <a:schemeClr val="bg1"/>
                </a:solidFill>
                <a:latin typeface="Trebuchet MS" pitchFamily="34" charset="0"/>
              </a:rPr>
              <a:t>Brood breken</a:t>
            </a:r>
            <a:endParaRPr lang="nl-NL" sz="2000" dirty="0">
              <a:solidFill>
                <a:schemeClr val="bg1"/>
              </a:solidFill>
              <a:latin typeface="Trebuchet MS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fbeelding 9" descr="Sariwon Classb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91880" y="1628799"/>
            <a:ext cx="6120680" cy="4454223"/>
          </a:xfrm>
          <a:prstGeom prst="rect">
            <a:avLst/>
          </a:prstGeom>
        </p:spPr>
      </p:pic>
      <p:sp>
        <p:nvSpPr>
          <p:cNvPr id="8" name="Rechthoek 7"/>
          <p:cNvSpPr/>
          <p:nvPr/>
        </p:nvSpPr>
        <p:spPr>
          <a:xfrm>
            <a:off x="467544" y="5877272"/>
            <a:ext cx="4680520" cy="980728"/>
          </a:xfrm>
          <a:prstGeom prst="rect">
            <a:avLst/>
          </a:prstGeom>
          <a:solidFill>
            <a:srgbClr val="A486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ekstvak 8"/>
          <p:cNvSpPr txBox="1"/>
          <p:nvPr/>
        </p:nvSpPr>
        <p:spPr>
          <a:xfrm>
            <a:off x="539552" y="0"/>
            <a:ext cx="6264696" cy="1877437"/>
          </a:xfrm>
          <a:prstGeom prst="rect">
            <a:avLst/>
          </a:prstGeom>
          <a:solidFill>
            <a:srgbClr val="A48608"/>
          </a:solidFill>
        </p:spPr>
        <p:txBody>
          <a:bodyPr wrap="square" rtlCol="0">
            <a:spAutoFit/>
          </a:bodyPr>
          <a:lstStyle/>
          <a:p>
            <a:pPr algn="ctr"/>
            <a:endParaRPr lang="nl-NL" sz="32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ctr"/>
            <a:endParaRPr lang="nl-NL" sz="14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ctr"/>
            <a:endParaRPr lang="nl-NL" sz="14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ctr"/>
            <a:endParaRPr lang="nl-NL" sz="14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ctr"/>
            <a:endParaRPr lang="nl-NL" sz="14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ctr"/>
            <a:endParaRPr lang="nl-NL" sz="14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ctr"/>
            <a:endParaRPr lang="nl-NL" sz="1400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4" name="Afbeelding 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6021288"/>
            <a:ext cx="1204913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hthoek 5"/>
          <p:cNvSpPr/>
          <p:nvPr/>
        </p:nvSpPr>
        <p:spPr>
          <a:xfrm>
            <a:off x="611560" y="1988841"/>
            <a:ext cx="2736304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b="1" dirty="0" smtClean="0">
                <a:latin typeface="Trebuchet MS" pitchFamily="34" charset="0"/>
              </a:rPr>
              <a:t>De broodjes worden gratis uitgedeeld aan kinderen op scholen en in </a:t>
            </a:r>
            <a:r>
              <a:rPr lang="nl-NL" sz="2400" b="1" dirty="0" smtClean="0">
                <a:latin typeface="Trebuchet MS" pitchFamily="34" charset="0"/>
              </a:rPr>
              <a:t>weeshuizen</a:t>
            </a:r>
          </a:p>
          <a:p>
            <a:endParaRPr lang="nl-NL" sz="2400" b="1" dirty="0" smtClean="0">
              <a:latin typeface="Trebuchet MS" pitchFamily="34" charset="0"/>
            </a:endParaRPr>
          </a:p>
          <a:p>
            <a:r>
              <a:rPr lang="nl-NL" sz="2400" b="1" dirty="0" smtClean="0">
                <a:latin typeface="Trebuchet MS" pitchFamily="34" charset="0"/>
                <a:cs typeface="Times New Roman" pitchFamily="18" charset="0"/>
              </a:rPr>
              <a:t>Soms dit enige voedsel dat zij op een dag krijgen</a:t>
            </a:r>
          </a:p>
          <a:p>
            <a:endParaRPr lang="nl-NL" sz="2400" b="1" dirty="0" smtClean="0">
              <a:latin typeface="Trebuchet MS" pitchFamily="34" charset="0"/>
            </a:endParaRPr>
          </a:p>
          <a:p>
            <a:endParaRPr lang="nl-NL" sz="2800" dirty="0">
              <a:latin typeface="You Are Loved" pitchFamily="2" charset="0"/>
            </a:endParaRPr>
          </a:p>
        </p:txBody>
      </p:sp>
      <p:sp>
        <p:nvSpPr>
          <p:cNvPr id="11" name="Rechthoek 10"/>
          <p:cNvSpPr/>
          <p:nvPr/>
        </p:nvSpPr>
        <p:spPr>
          <a:xfrm>
            <a:off x="1403648" y="692696"/>
            <a:ext cx="53285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>
                <a:latin typeface="Arial Black" pitchFamily="34" charset="0"/>
              </a:rPr>
              <a:t>Eten in Noord-Korea</a:t>
            </a:r>
            <a:endParaRPr lang="nl-NL" sz="3600" dirty="0">
              <a:latin typeface="Arial Black" pitchFamily="34" charset="0"/>
            </a:endParaRPr>
          </a:p>
        </p:txBody>
      </p:sp>
      <p:sp>
        <p:nvSpPr>
          <p:cNvPr id="12" name="Rechthoek 11"/>
          <p:cNvSpPr/>
          <p:nvPr/>
        </p:nvSpPr>
        <p:spPr>
          <a:xfrm>
            <a:off x="2411760" y="6381328"/>
            <a:ext cx="24833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nl-NL" sz="2000" dirty="0" smtClean="0">
                <a:solidFill>
                  <a:schemeClr val="bg1"/>
                </a:solidFill>
                <a:latin typeface="Trebuchet MS" pitchFamily="34" charset="0"/>
              </a:rPr>
              <a:t>Brood breken</a:t>
            </a:r>
            <a:endParaRPr lang="nl-NL" sz="2000" dirty="0">
              <a:solidFill>
                <a:schemeClr val="bg1"/>
              </a:solidFill>
              <a:latin typeface="Trebuchet MS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>
            <a:off x="467544" y="5877272"/>
            <a:ext cx="4680520" cy="980728"/>
          </a:xfrm>
          <a:prstGeom prst="rect">
            <a:avLst/>
          </a:prstGeom>
          <a:solidFill>
            <a:srgbClr val="A486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ekstvak 8"/>
          <p:cNvSpPr txBox="1"/>
          <p:nvPr/>
        </p:nvSpPr>
        <p:spPr>
          <a:xfrm>
            <a:off x="539552" y="0"/>
            <a:ext cx="6264696" cy="1877437"/>
          </a:xfrm>
          <a:prstGeom prst="rect">
            <a:avLst/>
          </a:prstGeom>
          <a:solidFill>
            <a:srgbClr val="A48608"/>
          </a:solidFill>
        </p:spPr>
        <p:txBody>
          <a:bodyPr wrap="square" rtlCol="0">
            <a:spAutoFit/>
          </a:bodyPr>
          <a:lstStyle/>
          <a:p>
            <a:pPr algn="ctr"/>
            <a:endParaRPr lang="nl-NL" sz="32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ctr"/>
            <a:endParaRPr lang="nl-NL" sz="14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ctr"/>
            <a:endParaRPr lang="nl-NL" sz="14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ctr"/>
            <a:endParaRPr lang="nl-NL" sz="14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ctr"/>
            <a:endParaRPr lang="nl-NL" sz="14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ctr"/>
            <a:endParaRPr lang="nl-NL" sz="14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ctr"/>
            <a:endParaRPr lang="nl-NL" sz="14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5" name="Rechthoek 4"/>
          <p:cNvSpPr/>
          <p:nvPr/>
        </p:nvSpPr>
        <p:spPr>
          <a:xfrm>
            <a:off x="1403648" y="692696"/>
            <a:ext cx="53285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>
                <a:latin typeface="Arial Black" pitchFamily="34" charset="0"/>
              </a:rPr>
              <a:t>Eten in Noord-Korea</a:t>
            </a:r>
            <a:endParaRPr lang="nl-NL" sz="3600" dirty="0">
              <a:latin typeface="Arial Black" pitchFamily="34" charset="0"/>
            </a:endParaRPr>
          </a:p>
        </p:txBody>
      </p:sp>
      <p:sp>
        <p:nvSpPr>
          <p:cNvPr id="10" name="Tekstvak 8"/>
          <p:cNvSpPr txBox="1">
            <a:spLocks noChangeArrowheads="1"/>
          </p:cNvSpPr>
          <p:nvPr/>
        </p:nvSpPr>
        <p:spPr bwMode="auto">
          <a:xfrm>
            <a:off x="5364088" y="6165304"/>
            <a:ext cx="185980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nl-NL" altLang="nl-NL" sz="1400" dirty="0" smtClean="0">
                <a:latin typeface="Trebuchet MS" pitchFamily="34" charset="0"/>
                <a:hlinkClick r:id="rId3"/>
              </a:rPr>
              <a:t>info@</a:t>
            </a:r>
            <a:r>
              <a:rPr lang="nl-NL" altLang="nl-NL" sz="1400" dirty="0" err="1" smtClean="0">
                <a:latin typeface="Trebuchet MS" pitchFamily="34" charset="0"/>
                <a:hlinkClick r:id="rId3"/>
              </a:rPr>
              <a:t>stichtingora.nl</a:t>
            </a:r>
            <a:r>
              <a:rPr lang="nl-NL" altLang="nl-NL" sz="1400" dirty="0" smtClean="0">
                <a:latin typeface="Trebuchet MS" pitchFamily="34" charset="0"/>
              </a:rPr>
              <a:t> </a:t>
            </a:r>
            <a:r>
              <a:rPr lang="nl-NL" altLang="nl-NL" sz="1400" dirty="0" err="1" smtClean="0">
                <a:latin typeface="Trebuchet MS" pitchFamily="34" charset="0"/>
              </a:rPr>
              <a:t>www.stichtingora.nl</a:t>
            </a:r>
            <a:endParaRPr lang="nl-NL" altLang="nl-NL" sz="1400" dirty="0">
              <a:latin typeface="Trebuchet MS" pitchFamily="34" charset="0"/>
            </a:endParaRPr>
          </a:p>
        </p:txBody>
      </p:sp>
      <p:pic>
        <p:nvPicPr>
          <p:cNvPr id="11" name="Picture 2" descr="http://3.bp.blogspot.com/-UkQkxEEyHI4/VH6kzJHcP1I/AAAAAAAAAIQ/Qe3DFVR7Xv4/s1600/facebook-f-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304" y="6237312"/>
            <a:ext cx="504056" cy="45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6021288"/>
            <a:ext cx="1204913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hthoek 12"/>
          <p:cNvSpPr/>
          <p:nvPr/>
        </p:nvSpPr>
        <p:spPr>
          <a:xfrm>
            <a:off x="1475656" y="2817510"/>
            <a:ext cx="396044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200" dirty="0" smtClean="0">
                <a:solidFill>
                  <a:srgbClr val="C00000"/>
                </a:solidFill>
                <a:latin typeface="Arial Black" pitchFamily="34" charset="0"/>
              </a:rPr>
              <a:t>Help kinderen in Noord-Korea</a:t>
            </a:r>
          </a:p>
          <a:p>
            <a:endParaRPr lang="nl-NL" sz="3200" dirty="0" smtClean="0">
              <a:solidFill>
                <a:srgbClr val="C00000"/>
              </a:solidFill>
              <a:latin typeface="Typical Writer" pitchFamily="2" charset="0"/>
            </a:endParaRPr>
          </a:p>
          <a:p>
            <a:r>
              <a:rPr lang="nl-NL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* voor € 8,50 helpt u 100 kinderen </a:t>
            </a:r>
            <a:r>
              <a:rPr lang="nl-NL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nl-NL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nl-NL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met brood</a:t>
            </a:r>
            <a:endParaRPr lang="nl-NL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Afbeelding 13" descr="collectezak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18344649">
            <a:off x="6695894" y="4243089"/>
            <a:ext cx="2443364" cy="2049472"/>
          </a:xfrm>
          <a:prstGeom prst="rect">
            <a:avLst/>
          </a:prstGeom>
        </p:spPr>
      </p:pic>
      <p:pic>
        <p:nvPicPr>
          <p:cNvPr id="17" name="Afbeelding 16" descr="Child2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364088" y="1772816"/>
            <a:ext cx="3470266" cy="230425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89</Words>
  <Application>Microsoft Office PowerPoint</Application>
  <PresentationFormat>Diavoorstelling (4:3)</PresentationFormat>
  <Paragraphs>55</Paragraphs>
  <Slides>5</Slides>
  <Notes>5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Office-thema</vt:lpstr>
      <vt:lpstr>Dia 1</vt:lpstr>
      <vt:lpstr>Dia 2</vt:lpstr>
      <vt:lpstr>Dia 3</vt:lpstr>
      <vt:lpstr>Dia 4</vt:lpstr>
      <vt:lpstr>Dia 5</vt:lpstr>
    </vt:vector>
  </TitlesOfParts>
  <Company>StudioMX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H Merx</dc:creator>
  <cp:lastModifiedBy>H Merx</cp:lastModifiedBy>
  <cp:revision>11</cp:revision>
  <dcterms:created xsi:type="dcterms:W3CDTF">2017-02-20T22:26:04Z</dcterms:created>
  <dcterms:modified xsi:type="dcterms:W3CDTF">2017-02-22T19:14:07Z</dcterms:modified>
</cp:coreProperties>
</file>