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3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334DF-136F-44EE-92D6-978C4801BC1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ABED9-3750-47B3-8A76-10885DF717C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55256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ABED9-3750-47B3-8A76-10885DF717CB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359101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ABED9-3750-47B3-8A76-10885DF717CB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718007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ABED9-3750-47B3-8A76-10885DF717CB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113812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ABED9-3750-47B3-8A76-10885DF717CB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959996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ABED9-3750-47B3-8A76-10885DF717CB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80851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55178-A790-4734-9FCC-D5F95101C9F7}" type="datetimeFigureOut">
              <a:rPr lang="nl-NL" smtClean="0"/>
              <a:pPr/>
              <a:t>22-2-2017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9A5A-7EFB-4168-BF32-0C139950D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tichtingora.nl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 descr="BIR1501brand8.jpg"/>
          <p:cNvPicPr>
            <a:picLocks noChangeAspect="1"/>
          </p:cNvPicPr>
          <p:nvPr/>
        </p:nvPicPr>
        <p:blipFill>
          <a:blip r:embed="rId3" cstate="print"/>
          <a:srcRect l="19637" r="5840"/>
          <a:stretch>
            <a:fillRect/>
          </a:stretch>
        </p:blipFill>
        <p:spPr>
          <a:xfrm>
            <a:off x="3131840" y="1628800"/>
            <a:ext cx="6012160" cy="4536504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467544" y="5877272"/>
            <a:ext cx="4680520" cy="9807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39552" y="0"/>
            <a:ext cx="6264696" cy="18774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nl-NL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3" name="Afbeelding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6021288"/>
            <a:ext cx="12049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hoek 4"/>
          <p:cNvSpPr/>
          <p:nvPr/>
        </p:nvSpPr>
        <p:spPr>
          <a:xfrm>
            <a:off x="1403648" y="692696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>
                <a:latin typeface="Arial Black" pitchFamily="34" charset="0"/>
              </a:rPr>
              <a:t>Op zoek naar vrede</a:t>
            </a:r>
            <a:endParaRPr lang="nl-NL" sz="3600" dirty="0">
              <a:latin typeface="Arial Black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611560" y="2093764"/>
            <a:ext cx="2520280" cy="2098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latin typeface="Trebuchet MS" pitchFamily="34" charset="0"/>
              </a:rPr>
              <a:t>In het noorden en oosten </a:t>
            </a:r>
          </a:p>
          <a:p>
            <a:r>
              <a:rPr lang="nl-NL" sz="2400" b="1" dirty="0" smtClean="0">
                <a:latin typeface="Trebuchet MS" pitchFamily="34" charset="0"/>
              </a:rPr>
              <a:t>van Birma woedt een verschrikkelijke burgeroorlog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2411760" y="6381328"/>
            <a:ext cx="24833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2000" b="1" dirty="0" smtClean="0">
                <a:solidFill>
                  <a:schemeClr val="bg1"/>
                </a:solidFill>
                <a:latin typeface="Trebuchet MS" pitchFamily="34" charset="0"/>
              </a:rPr>
              <a:t>Vrede ontvangen</a:t>
            </a:r>
            <a:endParaRPr lang="nl-NL" sz="20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3491880" y="5157192"/>
            <a:ext cx="54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chemeClr val="bg1"/>
                </a:solidFill>
                <a:latin typeface="Trebuchet MS" pitchFamily="34" charset="0"/>
              </a:rPr>
              <a:t>Complete dorpen worden afgebrand</a:t>
            </a:r>
            <a:endParaRPr lang="nl-NL" sz="24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Afbeelding 21" descr="Afbeelding11.jpg"/>
          <p:cNvPicPr>
            <a:picLocks noChangeAspect="1"/>
          </p:cNvPicPr>
          <p:nvPr/>
        </p:nvPicPr>
        <p:blipFill>
          <a:blip r:embed="rId3" cstate="print"/>
          <a:srcRect l="12553"/>
          <a:stretch>
            <a:fillRect/>
          </a:stretch>
        </p:blipFill>
        <p:spPr>
          <a:xfrm>
            <a:off x="3779912" y="1484784"/>
            <a:ext cx="5364088" cy="4572000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827584" y="1988840"/>
            <a:ext cx="29523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latin typeface="Trebuchet MS" pitchFamily="34" charset="0"/>
              </a:rPr>
              <a:t>De inwoners vluchten de jungle in en moeten daar  overleven</a:t>
            </a:r>
          </a:p>
          <a:p>
            <a:endParaRPr lang="nl-NL" sz="2400" b="1" dirty="0" smtClean="0">
              <a:latin typeface="Trebuchet MS" pitchFamily="34" charset="0"/>
            </a:endParaRPr>
          </a:p>
          <a:p>
            <a:r>
              <a:rPr lang="nl-NL" sz="2400" b="1" dirty="0" smtClean="0">
                <a:latin typeface="Trebuchet MS" pitchFamily="34" charset="0"/>
              </a:rPr>
              <a:t>Of ze proberen in China of Thailand een veilig onderkomen </a:t>
            </a:r>
            <a:br>
              <a:rPr lang="nl-NL" sz="2400" b="1" dirty="0" smtClean="0">
                <a:latin typeface="Trebuchet MS" pitchFamily="34" charset="0"/>
              </a:rPr>
            </a:br>
            <a:r>
              <a:rPr lang="nl-NL" sz="2400" b="1" dirty="0" smtClean="0">
                <a:latin typeface="Trebuchet MS" pitchFamily="34" charset="0"/>
              </a:rPr>
              <a:t>te vinden</a:t>
            </a:r>
            <a:endParaRPr lang="nl-NL" sz="2400" b="1" dirty="0">
              <a:latin typeface="Trebuchet MS" pitchFamily="34" charset="0"/>
            </a:endParaRPr>
          </a:p>
        </p:txBody>
      </p:sp>
      <p:sp>
        <p:nvSpPr>
          <p:cNvPr id="17" name="Rechthoek 16"/>
          <p:cNvSpPr/>
          <p:nvPr/>
        </p:nvSpPr>
        <p:spPr>
          <a:xfrm>
            <a:off x="467544" y="5877272"/>
            <a:ext cx="4680520" cy="9807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539552" y="0"/>
            <a:ext cx="6264696" cy="18774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nl-NL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1403648" y="692696"/>
            <a:ext cx="5256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>
                <a:latin typeface="Arial Black" pitchFamily="34" charset="0"/>
              </a:rPr>
              <a:t>Op zoek naar vrede</a:t>
            </a:r>
            <a:endParaRPr lang="nl-NL" sz="3600" dirty="0">
              <a:latin typeface="Arial Black" pitchFamily="34" charset="0"/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2411760" y="6381328"/>
            <a:ext cx="24833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2000" b="1" dirty="0" smtClean="0">
                <a:solidFill>
                  <a:schemeClr val="bg1"/>
                </a:solidFill>
                <a:latin typeface="Trebuchet MS" pitchFamily="34" charset="0"/>
              </a:rPr>
              <a:t>Vrede ontvangen</a:t>
            </a:r>
            <a:endParaRPr lang="nl-NL" sz="20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6021288"/>
            <a:ext cx="12049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Families at hiding site Jan 24 2010.JPG"/>
          <p:cNvPicPr>
            <a:picLocks noChangeAspect="1"/>
          </p:cNvPicPr>
          <p:nvPr/>
        </p:nvPicPr>
        <p:blipFill>
          <a:blip r:embed="rId3" cstate="print"/>
          <a:srcRect l="28125"/>
          <a:stretch>
            <a:fillRect/>
          </a:stretch>
        </p:blipFill>
        <p:spPr>
          <a:xfrm>
            <a:off x="4139952" y="1700808"/>
            <a:ext cx="5520614" cy="4320480"/>
          </a:xfrm>
          <a:prstGeom prst="rect">
            <a:avLst/>
          </a:prstGeom>
        </p:spPr>
      </p:pic>
      <p:sp>
        <p:nvSpPr>
          <p:cNvPr id="11" name="Rechthoek 10"/>
          <p:cNvSpPr/>
          <p:nvPr/>
        </p:nvSpPr>
        <p:spPr>
          <a:xfrm>
            <a:off x="467544" y="5877272"/>
            <a:ext cx="4680520" cy="9807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539552" y="0"/>
            <a:ext cx="6264696" cy="18774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nl-NL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1403648" y="692696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>
                <a:latin typeface="Arial Black" pitchFamily="34" charset="0"/>
              </a:rPr>
              <a:t>Op zoek naar vrede</a:t>
            </a:r>
            <a:endParaRPr lang="nl-NL" sz="3600" dirty="0">
              <a:latin typeface="Arial Black" pitchFamily="34" charset="0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2411760" y="6381328"/>
            <a:ext cx="24833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2000" b="1" dirty="0" smtClean="0">
                <a:solidFill>
                  <a:schemeClr val="bg1"/>
                </a:solidFill>
                <a:latin typeface="Trebuchet MS" pitchFamily="34" charset="0"/>
              </a:rPr>
              <a:t>Vrede ontvangen</a:t>
            </a:r>
            <a:endParaRPr lang="nl-NL" sz="20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6021288"/>
            <a:ext cx="12049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hthoek 16"/>
          <p:cNvSpPr/>
          <p:nvPr/>
        </p:nvSpPr>
        <p:spPr>
          <a:xfrm>
            <a:off x="755576" y="2276872"/>
            <a:ext cx="35283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latin typeface="Trebuchet MS" pitchFamily="34" charset="0"/>
              </a:rPr>
              <a:t>Sandra en haar team zoeken vluchtelingen op in de jungle </a:t>
            </a:r>
          </a:p>
          <a:p>
            <a:endParaRPr lang="nl-NL" sz="2400" b="1" dirty="0" smtClean="0">
              <a:latin typeface="Trebuchet MS" pitchFamily="34" charset="0"/>
            </a:endParaRPr>
          </a:p>
          <a:p>
            <a:r>
              <a:rPr lang="nl-NL" sz="2400" b="1" dirty="0" smtClean="0">
                <a:latin typeface="Trebuchet MS" pitchFamily="34" charset="0"/>
              </a:rPr>
              <a:t>Ze brengen levensmiddelen, </a:t>
            </a:r>
            <a:br>
              <a:rPr lang="nl-NL" sz="2400" b="1" dirty="0" smtClean="0">
                <a:latin typeface="Trebuchet MS" pitchFamily="34" charset="0"/>
              </a:rPr>
            </a:br>
            <a:r>
              <a:rPr lang="nl-NL" sz="2400" b="1" dirty="0" smtClean="0">
                <a:latin typeface="Trebuchet MS" pitchFamily="34" charset="0"/>
              </a:rPr>
              <a:t>kleding en dekens</a:t>
            </a:r>
            <a:endParaRPr lang="nl-NL" sz="2400" b="1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Afbeelding 23" descr="BIR-1611-Kachin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484784"/>
            <a:ext cx="6096000" cy="4572000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467544" y="2204864"/>
            <a:ext cx="2520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latin typeface="Trebuchet MS" pitchFamily="34" charset="0"/>
              </a:rPr>
              <a:t>Vluchtelingen </a:t>
            </a:r>
          </a:p>
          <a:p>
            <a:r>
              <a:rPr lang="nl-NL" sz="2400" b="1" dirty="0" smtClean="0">
                <a:latin typeface="Trebuchet MS" pitchFamily="34" charset="0"/>
              </a:rPr>
              <a:t>in </a:t>
            </a:r>
            <a:r>
              <a:rPr lang="nl-NL" sz="2400" b="1" dirty="0" smtClean="0">
                <a:latin typeface="Trebuchet MS" pitchFamily="34" charset="0"/>
              </a:rPr>
              <a:t>overvolle kampen </a:t>
            </a:r>
            <a:endParaRPr lang="nl-NL" sz="2400" b="1" dirty="0" smtClean="0">
              <a:latin typeface="Trebuchet MS" pitchFamily="34" charset="0"/>
            </a:endParaRPr>
          </a:p>
          <a:p>
            <a:r>
              <a:rPr lang="nl-NL" sz="2400" b="1" dirty="0" smtClean="0">
                <a:latin typeface="Trebuchet MS" pitchFamily="34" charset="0"/>
              </a:rPr>
              <a:t>krijgen praktische hulp</a:t>
            </a:r>
            <a:endParaRPr lang="nl-NL" sz="2400" b="1" dirty="0">
              <a:latin typeface="Trebuchet MS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2411760" y="6381328"/>
            <a:ext cx="24833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2000" dirty="0" smtClean="0">
                <a:solidFill>
                  <a:schemeClr val="bg1"/>
                </a:solidFill>
                <a:latin typeface="You Are Loved" pitchFamily="2" charset="0"/>
              </a:rPr>
              <a:t>Haast hebben</a:t>
            </a:r>
            <a:endParaRPr lang="nl-NL" sz="2000" dirty="0">
              <a:solidFill>
                <a:schemeClr val="bg1"/>
              </a:solidFill>
              <a:latin typeface="You Are Loved" pitchFamily="2" charset="0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467544" y="5877272"/>
            <a:ext cx="4680520" cy="9807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539552" y="0"/>
            <a:ext cx="6264696" cy="18774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nl-NL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1403648" y="692696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>
                <a:latin typeface="Arial Black" pitchFamily="34" charset="0"/>
              </a:rPr>
              <a:t>Op zoek naar vrede</a:t>
            </a:r>
            <a:endParaRPr lang="nl-NL" sz="3600" dirty="0">
              <a:latin typeface="Arial Black" pitchFamily="34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411760" y="6381328"/>
            <a:ext cx="24833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2000" b="1" dirty="0" smtClean="0">
                <a:solidFill>
                  <a:schemeClr val="bg1"/>
                </a:solidFill>
                <a:latin typeface="Trebuchet MS" pitchFamily="34" charset="0"/>
              </a:rPr>
              <a:t>Vrede ontvangen</a:t>
            </a:r>
            <a:endParaRPr lang="nl-NL" sz="20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22" name="Afbeelding 2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6021288"/>
            <a:ext cx="12049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1115616" y="2276872"/>
            <a:ext cx="4392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solidFill>
                  <a:srgbClr val="C00000"/>
                </a:solidFill>
                <a:latin typeface="Arial Black" pitchFamily="34" charset="0"/>
              </a:rPr>
              <a:t>Help vluchtelingen in Birma</a:t>
            </a:r>
          </a:p>
          <a:p>
            <a:endParaRPr lang="nl-NL" sz="1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nl-N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een pakket levensmiddelen voor </a:t>
            </a:r>
            <a:r>
              <a:rPr lang="nl-N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één</a:t>
            </a:r>
            <a:br>
              <a:rPr lang="nl-N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nl-N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gezin </a:t>
            </a:r>
            <a:r>
              <a:rPr lang="nl-N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kost € 15</a:t>
            </a:r>
          </a:p>
          <a:p>
            <a:endParaRPr lang="nl-NL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voor € 5 euro helpt u met een </a:t>
            </a:r>
            <a:r>
              <a:rPr lang="nl-N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N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nl-N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bijbel/gezangenboek</a:t>
            </a:r>
            <a:endParaRPr lang="nl-NL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kstvak 8"/>
          <p:cNvSpPr txBox="1">
            <a:spLocks noChangeArrowheads="1"/>
          </p:cNvSpPr>
          <p:nvPr/>
        </p:nvSpPr>
        <p:spPr bwMode="auto">
          <a:xfrm>
            <a:off x="5364088" y="6165304"/>
            <a:ext cx="18598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altLang="nl-NL" sz="1400" dirty="0" smtClean="0">
                <a:latin typeface="Trebuchet MS" pitchFamily="34" charset="0"/>
                <a:hlinkClick r:id="rId3"/>
              </a:rPr>
              <a:t>info@</a:t>
            </a:r>
            <a:r>
              <a:rPr lang="nl-NL" altLang="nl-NL" sz="1400" dirty="0" err="1" smtClean="0">
                <a:latin typeface="Trebuchet MS" pitchFamily="34" charset="0"/>
                <a:hlinkClick r:id="rId3"/>
              </a:rPr>
              <a:t>stichtingora.nl</a:t>
            </a:r>
            <a:r>
              <a:rPr lang="nl-NL" altLang="nl-NL" sz="1400" dirty="0" smtClean="0">
                <a:latin typeface="Trebuchet MS" pitchFamily="34" charset="0"/>
              </a:rPr>
              <a:t> </a:t>
            </a:r>
            <a:r>
              <a:rPr lang="nl-NL" altLang="nl-NL" sz="1400" dirty="0" err="1" smtClean="0">
                <a:latin typeface="Trebuchet MS" pitchFamily="34" charset="0"/>
              </a:rPr>
              <a:t>www.stichtingora.nl</a:t>
            </a:r>
            <a:endParaRPr lang="nl-NL" altLang="nl-NL" sz="1400" dirty="0">
              <a:latin typeface="Trebuchet MS" pitchFamily="34" charset="0"/>
            </a:endParaRPr>
          </a:p>
        </p:txBody>
      </p:sp>
      <p:pic>
        <p:nvPicPr>
          <p:cNvPr id="12" name="Picture 2" descr="http://3.bp.blogspot.com/-UkQkxEEyHI4/VH6kzJHcP1I/AAAAAAAAAIQ/Qe3DFVR7Xv4/s1600/facebook-f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6237312"/>
            <a:ext cx="504056" cy="4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kstvak 12"/>
          <p:cNvSpPr txBox="1"/>
          <p:nvPr/>
        </p:nvSpPr>
        <p:spPr>
          <a:xfrm>
            <a:off x="2496170" y="5949280"/>
            <a:ext cx="2304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NL" sz="1600" dirty="0" smtClean="0">
                <a:latin typeface="Trebuchet MS" pitchFamily="34" charset="0"/>
              </a:rPr>
              <a:t>Westeinde 102  </a:t>
            </a:r>
            <a:br>
              <a:rPr lang="nl-NL" altLang="nl-NL" sz="1600" dirty="0" smtClean="0">
                <a:latin typeface="Trebuchet MS" pitchFamily="34" charset="0"/>
              </a:rPr>
            </a:br>
            <a:r>
              <a:rPr lang="nl-NL" altLang="nl-NL" sz="1600" dirty="0" smtClean="0">
                <a:latin typeface="Trebuchet MS" pitchFamily="34" charset="0"/>
              </a:rPr>
              <a:t>7711 </a:t>
            </a:r>
            <a:r>
              <a:rPr lang="nl-NL" altLang="nl-NL" sz="1600" dirty="0" err="1" smtClean="0">
                <a:latin typeface="Trebuchet MS" pitchFamily="34" charset="0"/>
              </a:rPr>
              <a:t>CN</a:t>
            </a:r>
            <a:r>
              <a:rPr lang="nl-NL" altLang="nl-NL" sz="1600" dirty="0" smtClean="0">
                <a:latin typeface="Trebuchet MS" pitchFamily="34" charset="0"/>
              </a:rPr>
              <a:t>  Nieuwleusen </a:t>
            </a:r>
          </a:p>
          <a:p>
            <a:r>
              <a:rPr lang="nl-NL" altLang="nl-NL" sz="1600" dirty="0" smtClean="0">
                <a:latin typeface="Trebuchet MS" pitchFamily="34" charset="0"/>
              </a:rPr>
              <a:t>0529-402 906</a:t>
            </a:r>
          </a:p>
          <a:p>
            <a:endParaRPr lang="nl-NL" dirty="0"/>
          </a:p>
        </p:txBody>
      </p:sp>
      <p:sp>
        <p:nvSpPr>
          <p:cNvPr id="14" name="Rechthoek 13"/>
          <p:cNvSpPr/>
          <p:nvPr/>
        </p:nvSpPr>
        <p:spPr>
          <a:xfrm>
            <a:off x="467544" y="5877272"/>
            <a:ext cx="4680520" cy="9807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539552" y="0"/>
            <a:ext cx="6264696" cy="18774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nl-NL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nl-NL" sz="1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1403648" y="692696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>
                <a:latin typeface="Arial Black" pitchFamily="34" charset="0"/>
              </a:rPr>
              <a:t>Op zoek naar vrede</a:t>
            </a:r>
            <a:endParaRPr lang="nl-NL" sz="3600" dirty="0">
              <a:latin typeface="Arial Black" pitchFamily="34" charset="0"/>
            </a:endParaRP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6021288"/>
            <a:ext cx="12049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fbeelding 9" descr="collectezak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8344649">
            <a:off x="6695894" y="4243089"/>
            <a:ext cx="2443364" cy="2049472"/>
          </a:xfrm>
          <a:prstGeom prst="rect">
            <a:avLst/>
          </a:prstGeom>
        </p:spPr>
      </p:pic>
      <p:pic>
        <p:nvPicPr>
          <p:cNvPr id="17" name="Afbeelding 16" descr="nhwang pa refugee kamp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6228184" y="692696"/>
            <a:ext cx="2659952" cy="33962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105</Words>
  <Application>Microsoft Office PowerPoint</Application>
  <PresentationFormat>Diavoorstelling (4:3)</PresentationFormat>
  <Paragraphs>60</Paragraphs>
  <Slides>5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Dia 1</vt:lpstr>
      <vt:lpstr>Dia 2</vt:lpstr>
      <vt:lpstr>Dia 3</vt:lpstr>
      <vt:lpstr>Dia 4</vt:lpstr>
      <vt:lpstr>Dia 5</vt:lpstr>
    </vt:vector>
  </TitlesOfParts>
  <Company>StudioMX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 Merx</dc:creator>
  <cp:lastModifiedBy>H Merx</cp:lastModifiedBy>
  <cp:revision>19</cp:revision>
  <dcterms:created xsi:type="dcterms:W3CDTF">2017-02-20T22:26:04Z</dcterms:created>
  <dcterms:modified xsi:type="dcterms:W3CDTF">2017-02-22T19:10:45Z</dcterms:modified>
</cp:coreProperties>
</file>