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3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334DF-136F-44EE-92D6-978C4801BC1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ABED9-3750-47B3-8A76-10885DF717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98410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BED9-3750-47B3-8A76-10885DF717CB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95909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BED9-3750-47B3-8A76-10885DF717CB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66473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BED9-3750-47B3-8A76-10885DF717CB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6345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BED9-3750-47B3-8A76-10885DF717CB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608537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BED9-3750-47B3-8A76-10885DF717CB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75896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hyperlink" Target="mailto:info@stichtingora.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Croatia_refugee_4.jpg"/>
          <p:cNvPicPr>
            <a:picLocks noChangeAspect="1"/>
          </p:cNvPicPr>
          <p:nvPr/>
        </p:nvPicPr>
        <p:blipFill>
          <a:blip r:embed="rId3" cstate="print"/>
          <a:srcRect l="14894" r="3707" b="16312"/>
          <a:stretch>
            <a:fillRect/>
          </a:stretch>
        </p:blipFill>
        <p:spPr>
          <a:xfrm>
            <a:off x="3059832" y="1556792"/>
            <a:ext cx="6084168" cy="4824536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467544" y="5877272"/>
            <a:ext cx="4680520" cy="9807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539552" y="0"/>
            <a:ext cx="4608512" cy="187743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Afbeelding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021288"/>
            <a:ext cx="1204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1403648" y="692696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 smtClean="0">
                <a:latin typeface="Arial Black" pitchFamily="34" charset="0"/>
              </a:rPr>
              <a:t>Op de vlucht</a:t>
            </a:r>
            <a:endParaRPr lang="nl-NL" sz="4000" dirty="0">
              <a:latin typeface="Arial Black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611560" y="2204864"/>
            <a:ext cx="23042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latin typeface="Trebuchet MS" pitchFamily="34" charset="0"/>
              </a:rPr>
              <a:t>In Servië zwerven 7.000 vluchtelingen rond</a:t>
            </a:r>
            <a:endParaRPr lang="nl-NL" sz="2600" b="1" dirty="0">
              <a:latin typeface="Trebuchet MS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2411760" y="6381328"/>
            <a:ext cx="2483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You Are Loved" pitchFamily="2" charset="0"/>
              </a:rPr>
              <a:t>Haast hebben</a:t>
            </a:r>
            <a:endParaRPr lang="nl-NL" sz="2000" dirty="0">
              <a:solidFill>
                <a:schemeClr val="bg1"/>
              </a:solidFill>
              <a:latin typeface="You Are Loved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PB267138-1.jpg"/>
          <p:cNvPicPr>
            <a:picLocks noChangeAspect="1"/>
          </p:cNvPicPr>
          <p:nvPr/>
        </p:nvPicPr>
        <p:blipFill>
          <a:blip r:embed="rId3" cstate="print"/>
          <a:srcRect t="5674"/>
          <a:stretch>
            <a:fillRect/>
          </a:stretch>
        </p:blipFill>
        <p:spPr>
          <a:xfrm flipH="1">
            <a:off x="3131840" y="1484784"/>
            <a:ext cx="6912768" cy="4843229"/>
          </a:xfrm>
          <a:prstGeom prst="rect">
            <a:avLst/>
          </a:prstGeom>
        </p:spPr>
      </p:pic>
      <p:sp>
        <p:nvSpPr>
          <p:cNvPr id="14" name="Rechthoek 13"/>
          <p:cNvSpPr/>
          <p:nvPr/>
        </p:nvSpPr>
        <p:spPr>
          <a:xfrm>
            <a:off x="467544" y="5877272"/>
            <a:ext cx="4680520" cy="9807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539552" y="0"/>
            <a:ext cx="4608512" cy="187743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021288"/>
            <a:ext cx="1204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1403648" y="692696"/>
            <a:ext cx="5332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 smtClean="0">
                <a:latin typeface="Arial Black" pitchFamily="34" charset="0"/>
              </a:rPr>
              <a:t>Op de vlucht</a:t>
            </a:r>
            <a:endParaRPr lang="nl-NL" sz="4000" dirty="0">
              <a:latin typeface="Arial Black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467544" y="2204864"/>
            <a:ext cx="26642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latin typeface="Trebuchet MS" pitchFamily="34" charset="0"/>
              </a:rPr>
              <a:t>Ze bivakkeren in verlaten fabriekspanden en tenten </a:t>
            </a:r>
          </a:p>
          <a:p>
            <a:r>
              <a:rPr lang="nl-NL" sz="2600" b="1" dirty="0" smtClean="0">
                <a:latin typeface="Trebuchet MS" pitchFamily="34" charset="0"/>
              </a:rPr>
              <a:t>of op straat</a:t>
            </a:r>
            <a:endParaRPr lang="nl-NL" sz="2600" b="1" dirty="0">
              <a:latin typeface="Trebuchet MS" pitchFamily="34" charset="0"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2411760" y="6381328"/>
            <a:ext cx="2483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You Are Loved" pitchFamily="2" charset="0"/>
              </a:rPr>
              <a:t>Haast hebben</a:t>
            </a:r>
            <a:endParaRPr lang="nl-NL" sz="2000" dirty="0">
              <a:solidFill>
                <a:schemeClr val="bg1"/>
              </a:solidFill>
              <a:latin typeface="You Are Loved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KEMA_refugees_R+Âszke_HU_09.JPG"/>
          <p:cNvPicPr>
            <a:picLocks noChangeAspect="1"/>
          </p:cNvPicPr>
          <p:nvPr/>
        </p:nvPicPr>
        <p:blipFill>
          <a:blip r:embed="rId3" cstate="print"/>
          <a:srcRect l="972" r="13947" b="4787"/>
          <a:stretch>
            <a:fillRect/>
          </a:stretch>
        </p:blipFill>
        <p:spPr>
          <a:xfrm>
            <a:off x="2843808" y="1556792"/>
            <a:ext cx="6300192" cy="468052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467544" y="5877272"/>
            <a:ext cx="4680520" cy="9807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539552" y="0"/>
            <a:ext cx="4608512" cy="187743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021288"/>
            <a:ext cx="1204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1403648" y="692696"/>
            <a:ext cx="5332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 smtClean="0">
                <a:latin typeface="Arial Black" pitchFamily="34" charset="0"/>
              </a:rPr>
              <a:t>Op de vlucht</a:t>
            </a:r>
            <a:endParaRPr lang="nl-NL" sz="4000" dirty="0">
              <a:latin typeface="Arial Black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67544" y="2204864"/>
            <a:ext cx="237626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latin typeface="Trebuchet MS" pitchFamily="34" charset="0"/>
              </a:rPr>
              <a:t>Vrijwilligers </a:t>
            </a:r>
          </a:p>
          <a:p>
            <a:r>
              <a:rPr lang="nl-NL" sz="2600" b="1" dirty="0" smtClean="0">
                <a:latin typeface="Trebuchet MS" pitchFamily="34" charset="0"/>
              </a:rPr>
              <a:t>van lokale  kerken helpen zoveel mogelijk…</a:t>
            </a:r>
            <a:endParaRPr lang="nl-NL" sz="2600" b="1" dirty="0">
              <a:latin typeface="Trebuchet MS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2411760" y="6381328"/>
            <a:ext cx="2483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You Are Loved" pitchFamily="2" charset="0"/>
              </a:rPr>
              <a:t>Haast hebben</a:t>
            </a:r>
            <a:endParaRPr lang="nl-NL" sz="2000" dirty="0">
              <a:solidFill>
                <a:schemeClr val="bg1"/>
              </a:solidFill>
              <a:latin typeface="You Are Loved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Croatia_refugee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3386" y="1700808"/>
            <a:ext cx="5520614" cy="414046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021288"/>
            <a:ext cx="1204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1403648" y="692696"/>
            <a:ext cx="5332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dirty="0" smtClean="0">
                <a:latin typeface="You Are Loved" pitchFamily="2" charset="0"/>
              </a:rPr>
              <a:t>Op de vlucht</a:t>
            </a:r>
            <a:endParaRPr lang="nl-NL" sz="4800" dirty="0">
              <a:latin typeface="You Are Loved" pitchFamily="2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67544" y="2204864"/>
            <a:ext cx="309634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latin typeface="Trebuchet MS" pitchFamily="34" charset="0"/>
              </a:rPr>
              <a:t>…met levensmiddelen, hygiëne-artikelen, kleding </a:t>
            </a:r>
          </a:p>
          <a:p>
            <a:r>
              <a:rPr lang="nl-NL" sz="2600" b="1" dirty="0" smtClean="0">
                <a:latin typeface="Trebuchet MS" pitchFamily="34" charset="0"/>
              </a:rPr>
              <a:t>en dekens</a:t>
            </a:r>
            <a:endParaRPr lang="nl-NL" sz="2600" b="1" dirty="0">
              <a:latin typeface="Trebuchet MS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467544" y="5877272"/>
            <a:ext cx="4680520" cy="9807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539552" y="0"/>
            <a:ext cx="4608512" cy="187743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2411760" y="6381328"/>
            <a:ext cx="2483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You Are Loved" pitchFamily="2" charset="0"/>
              </a:rPr>
              <a:t>Haast hebben</a:t>
            </a:r>
            <a:endParaRPr lang="nl-NL" sz="2000" dirty="0">
              <a:solidFill>
                <a:schemeClr val="bg1"/>
              </a:solidFill>
              <a:latin typeface="You Are Loved" pitchFamily="2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021288"/>
            <a:ext cx="1204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hthoek 16"/>
          <p:cNvSpPr/>
          <p:nvPr/>
        </p:nvSpPr>
        <p:spPr>
          <a:xfrm>
            <a:off x="1399420" y="692696"/>
            <a:ext cx="5332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 smtClean="0">
                <a:latin typeface="Arial Black" pitchFamily="34" charset="0"/>
              </a:rPr>
              <a:t>Op de vlucht</a:t>
            </a:r>
            <a:endParaRPr lang="nl-NL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467544" y="5877272"/>
            <a:ext cx="4680520" cy="9807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539552" y="0"/>
            <a:ext cx="4608512" cy="187743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021288"/>
            <a:ext cx="1204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1403648" y="692696"/>
            <a:ext cx="5332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 smtClean="0">
                <a:latin typeface="Arial Black" pitchFamily="34" charset="0"/>
              </a:rPr>
              <a:t>Op de vlucht</a:t>
            </a:r>
            <a:endParaRPr lang="nl-NL" sz="4000" dirty="0">
              <a:latin typeface="Arial Black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539552" y="3573016"/>
            <a:ext cx="741682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>
                <a:solidFill>
                  <a:srgbClr val="C00000"/>
                </a:solidFill>
                <a:latin typeface="Arial Black" pitchFamily="34" charset="0"/>
              </a:rPr>
              <a:t>Help een vluchtelingengezin</a:t>
            </a:r>
          </a:p>
          <a:p>
            <a:endParaRPr lang="nl-NL" sz="2400" dirty="0" smtClean="0">
              <a:solidFill>
                <a:srgbClr val="C00000"/>
              </a:solidFill>
              <a:latin typeface="You Are Loved" pitchFamily="2" charset="0"/>
            </a:endParaRPr>
          </a:p>
          <a:p>
            <a:pPr algn="ctr"/>
            <a:r>
              <a:rPr lang="nl-N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een pakket levensmiddelen &amp; </a:t>
            </a:r>
            <a:r>
              <a:rPr lang="nl-N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hygiëneartikelen </a:t>
            </a:r>
            <a:r>
              <a:rPr lang="nl-N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kost € 17,50</a:t>
            </a:r>
            <a:endParaRPr lang="nl-NL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kstvak 8"/>
          <p:cNvSpPr txBox="1">
            <a:spLocks noChangeArrowheads="1"/>
          </p:cNvSpPr>
          <p:nvPr/>
        </p:nvSpPr>
        <p:spPr bwMode="auto">
          <a:xfrm>
            <a:off x="5364088" y="6165304"/>
            <a:ext cx="18598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altLang="nl-NL" sz="1400" dirty="0" smtClean="0">
                <a:latin typeface="Trebuchet MS" pitchFamily="34" charset="0"/>
                <a:hlinkClick r:id="rId4"/>
              </a:rPr>
              <a:t>info@</a:t>
            </a:r>
            <a:r>
              <a:rPr lang="nl-NL" altLang="nl-NL" sz="1400" dirty="0" err="1" smtClean="0">
                <a:latin typeface="Trebuchet MS" pitchFamily="34" charset="0"/>
                <a:hlinkClick r:id="rId4"/>
              </a:rPr>
              <a:t>stichtingora.nl</a:t>
            </a:r>
            <a:r>
              <a:rPr lang="nl-NL" altLang="nl-NL" sz="1400" dirty="0" smtClean="0">
                <a:latin typeface="Trebuchet MS" pitchFamily="34" charset="0"/>
              </a:rPr>
              <a:t> </a:t>
            </a:r>
            <a:r>
              <a:rPr lang="nl-NL" altLang="nl-NL" sz="1400" dirty="0" err="1" smtClean="0">
                <a:latin typeface="Trebuchet MS" pitchFamily="34" charset="0"/>
              </a:rPr>
              <a:t>www.stichtingora.nl</a:t>
            </a:r>
            <a:endParaRPr lang="nl-NL" altLang="nl-NL" sz="1400" dirty="0">
              <a:latin typeface="Trebuchet MS" pitchFamily="34" charset="0"/>
            </a:endParaRPr>
          </a:p>
        </p:txBody>
      </p:sp>
      <p:pic>
        <p:nvPicPr>
          <p:cNvPr id="12" name="Picture 2" descr="http://3.bp.blogspot.com/-UkQkxEEyHI4/VH6kzJHcP1I/AAAAAAAAAIQ/Qe3DFVR7Xv4/s1600/facebook-f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6237312"/>
            <a:ext cx="504056" cy="4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kstvak 12"/>
          <p:cNvSpPr txBox="1"/>
          <p:nvPr/>
        </p:nvSpPr>
        <p:spPr>
          <a:xfrm>
            <a:off x="2496170" y="5949280"/>
            <a:ext cx="2304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nl-NL" sz="1600" dirty="0" smtClean="0">
                <a:latin typeface="Trebuchet MS" pitchFamily="34" charset="0"/>
              </a:rPr>
              <a:t>Westeinde 102  </a:t>
            </a:r>
            <a:br>
              <a:rPr lang="nl-NL" altLang="nl-NL" sz="1600" dirty="0" smtClean="0">
                <a:latin typeface="Trebuchet MS" pitchFamily="34" charset="0"/>
              </a:rPr>
            </a:br>
            <a:r>
              <a:rPr lang="nl-NL" altLang="nl-NL" sz="1600" dirty="0" smtClean="0">
                <a:latin typeface="Trebuchet MS" pitchFamily="34" charset="0"/>
              </a:rPr>
              <a:t>7711 </a:t>
            </a:r>
            <a:r>
              <a:rPr lang="nl-NL" altLang="nl-NL" sz="1600" dirty="0" err="1" smtClean="0">
                <a:latin typeface="Trebuchet MS" pitchFamily="34" charset="0"/>
              </a:rPr>
              <a:t>CN</a:t>
            </a:r>
            <a:r>
              <a:rPr lang="nl-NL" altLang="nl-NL" sz="1600" dirty="0" smtClean="0">
                <a:latin typeface="Trebuchet MS" pitchFamily="34" charset="0"/>
              </a:rPr>
              <a:t>  Nieuwleusen </a:t>
            </a:r>
          </a:p>
          <a:p>
            <a:r>
              <a:rPr lang="nl-NL" altLang="nl-NL" sz="1600" dirty="0" smtClean="0">
                <a:latin typeface="Trebuchet MS" pitchFamily="34" charset="0"/>
              </a:rPr>
              <a:t>0529-402 906</a:t>
            </a:r>
          </a:p>
          <a:p>
            <a:endParaRPr lang="nl-NL" dirty="0"/>
          </a:p>
        </p:txBody>
      </p:sp>
      <p:pic>
        <p:nvPicPr>
          <p:cNvPr id="14" name="Afbeelding 13" descr="collectezak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8344649">
            <a:off x="6695895" y="4243088"/>
            <a:ext cx="2443364" cy="2049472"/>
          </a:xfrm>
          <a:prstGeom prst="rect">
            <a:avLst/>
          </a:prstGeom>
        </p:spPr>
      </p:pic>
      <p:pic>
        <p:nvPicPr>
          <p:cNvPr id="15" name="Afbeelding 14" descr="wachten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040" y="699220"/>
            <a:ext cx="3981680" cy="26577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80</Words>
  <Application>Microsoft Office PowerPoint</Application>
  <PresentationFormat>Diavoorstelling (4:3)</PresentationFormat>
  <Paragraphs>53</Paragraphs>
  <Slides>5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Office-thema</vt:lpstr>
      <vt:lpstr>Dia 1</vt:lpstr>
      <vt:lpstr>Dia 2</vt:lpstr>
      <vt:lpstr>Dia 3</vt:lpstr>
      <vt:lpstr>Dia 4</vt:lpstr>
      <vt:lpstr>Dia 5</vt:lpstr>
    </vt:vector>
  </TitlesOfParts>
  <Company>StudioMX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 Merx</dc:creator>
  <cp:lastModifiedBy>H Merx</cp:lastModifiedBy>
  <cp:revision>13</cp:revision>
  <dcterms:created xsi:type="dcterms:W3CDTF">2017-02-20T22:26:04Z</dcterms:created>
  <dcterms:modified xsi:type="dcterms:W3CDTF">2017-02-22T19:06:47Z</dcterms:modified>
</cp:coreProperties>
</file>